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6" r:id="rId3"/>
    <p:sldId id="290" r:id="rId4"/>
    <p:sldId id="291" r:id="rId5"/>
    <p:sldId id="287" r:id="rId6"/>
    <p:sldId id="288" r:id="rId7"/>
    <p:sldId id="292" r:id="rId8"/>
    <p:sldId id="294" r:id="rId9"/>
    <p:sldId id="293" r:id="rId10"/>
    <p:sldId id="263" r:id="rId11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9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Evans" userId="40102216-53ee-4e12-831f-eefcad887b11" providerId="ADAL" clId="{F5D5D7EF-BA47-458D-BFF9-9F4B430A2FB1}"/>
    <pc:docChg chg="custSel addSld modSld">
      <pc:chgData name="Steve Evans" userId="40102216-53ee-4e12-831f-eefcad887b11" providerId="ADAL" clId="{F5D5D7EF-BA47-458D-BFF9-9F4B430A2FB1}" dt="2022-07-08T20:26:31.324" v="959" actId="403"/>
      <pc:docMkLst>
        <pc:docMk/>
      </pc:docMkLst>
      <pc:sldChg chg="modSp mod">
        <pc:chgData name="Steve Evans" userId="40102216-53ee-4e12-831f-eefcad887b11" providerId="ADAL" clId="{F5D5D7EF-BA47-458D-BFF9-9F4B430A2FB1}" dt="2022-07-08T20:13:39.907" v="113" actId="20577"/>
        <pc:sldMkLst>
          <pc:docMk/>
          <pc:sldMk cId="1307898250" sldId="256"/>
        </pc:sldMkLst>
        <pc:spChg chg="mod">
          <ac:chgData name="Steve Evans" userId="40102216-53ee-4e12-831f-eefcad887b11" providerId="ADAL" clId="{F5D5D7EF-BA47-458D-BFF9-9F4B430A2FB1}" dt="2022-07-08T20:13:39.907" v="113" actId="20577"/>
          <ac:spMkLst>
            <pc:docMk/>
            <pc:sldMk cId="1307898250" sldId="256"/>
            <ac:spMk id="4" creationId="{00000000-0000-0000-0000-000000000000}"/>
          </ac:spMkLst>
        </pc:spChg>
      </pc:sldChg>
      <pc:sldChg chg="modSp mod">
        <pc:chgData name="Steve Evans" userId="40102216-53ee-4e12-831f-eefcad887b11" providerId="ADAL" clId="{F5D5D7EF-BA47-458D-BFF9-9F4B430A2FB1}" dt="2022-07-08T20:16:33.760" v="271" actId="20577"/>
        <pc:sldMkLst>
          <pc:docMk/>
          <pc:sldMk cId="2006251331" sldId="287"/>
        </pc:sldMkLst>
        <pc:spChg chg="mod">
          <ac:chgData name="Steve Evans" userId="40102216-53ee-4e12-831f-eefcad887b11" providerId="ADAL" clId="{F5D5D7EF-BA47-458D-BFF9-9F4B430A2FB1}" dt="2022-07-08T20:16:33.760" v="271" actId="20577"/>
          <ac:spMkLst>
            <pc:docMk/>
            <pc:sldMk cId="2006251331" sldId="287"/>
            <ac:spMk id="3" creationId="{B87C9D87-26A4-2D23-3130-DB8BE16BB9CD}"/>
          </ac:spMkLst>
        </pc:spChg>
      </pc:sldChg>
      <pc:sldChg chg="modSp mod">
        <pc:chgData name="Steve Evans" userId="40102216-53ee-4e12-831f-eefcad887b11" providerId="ADAL" clId="{F5D5D7EF-BA47-458D-BFF9-9F4B430A2FB1}" dt="2022-07-08T20:17:55.574" v="411" actId="20577"/>
        <pc:sldMkLst>
          <pc:docMk/>
          <pc:sldMk cId="1404172595" sldId="288"/>
        </pc:sldMkLst>
        <pc:spChg chg="mod">
          <ac:chgData name="Steve Evans" userId="40102216-53ee-4e12-831f-eefcad887b11" providerId="ADAL" clId="{F5D5D7EF-BA47-458D-BFF9-9F4B430A2FB1}" dt="2022-07-08T20:17:55.574" v="411" actId="20577"/>
          <ac:spMkLst>
            <pc:docMk/>
            <pc:sldMk cId="1404172595" sldId="288"/>
            <ac:spMk id="3" creationId="{514AD51E-B376-9ED7-1975-330E0E959AAF}"/>
          </ac:spMkLst>
        </pc:spChg>
      </pc:sldChg>
      <pc:sldChg chg="modSp mod">
        <pc:chgData name="Steve Evans" userId="40102216-53ee-4e12-831f-eefcad887b11" providerId="ADAL" clId="{F5D5D7EF-BA47-458D-BFF9-9F4B430A2FB1}" dt="2022-07-08T20:15:48.517" v="193" actId="1076"/>
        <pc:sldMkLst>
          <pc:docMk/>
          <pc:sldMk cId="2808618754" sldId="291"/>
        </pc:sldMkLst>
        <pc:spChg chg="mod">
          <ac:chgData name="Steve Evans" userId="40102216-53ee-4e12-831f-eefcad887b11" providerId="ADAL" clId="{F5D5D7EF-BA47-458D-BFF9-9F4B430A2FB1}" dt="2022-07-08T20:15:48.517" v="193" actId="1076"/>
          <ac:spMkLst>
            <pc:docMk/>
            <pc:sldMk cId="2808618754" sldId="291"/>
            <ac:spMk id="3" creationId="{6A1BACAD-6DEE-D509-5709-30622C8B3A16}"/>
          </ac:spMkLst>
        </pc:spChg>
      </pc:sldChg>
      <pc:sldChg chg="modSp mod">
        <pc:chgData name="Steve Evans" userId="40102216-53ee-4e12-831f-eefcad887b11" providerId="ADAL" clId="{F5D5D7EF-BA47-458D-BFF9-9F4B430A2FB1}" dt="2022-07-08T20:25:59.881" v="958" actId="313"/>
        <pc:sldMkLst>
          <pc:docMk/>
          <pc:sldMk cId="2621243245" sldId="293"/>
        </pc:sldMkLst>
        <pc:spChg chg="mod">
          <ac:chgData name="Steve Evans" userId="40102216-53ee-4e12-831f-eefcad887b11" providerId="ADAL" clId="{F5D5D7EF-BA47-458D-BFF9-9F4B430A2FB1}" dt="2022-07-08T20:25:59.881" v="958" actId="313"/>
          <ac:spMkLst>
            <pc:docMk/>
            <pc:sldMk cId="2621243245" sldId="293"/>
            <ac:spMk id="3" creationId="{514AD51E-B376-9ED7-1975-330E0E959AAF}"/>
          </ac:spMkLst>
        </pc:spChg>
      </pc:sldChg>
      <pc:sldChg chg="modSp add mod">
        <pc:chgData name="Steve Evans" userId="40102216-53ee-4e12-831f-eefcad887b11" providerId="ADAL" clId="{F5D5D7EF-BA47-458D-BFF9-9F4B430A2FB1}" dt="2022-07-08T20:26:31.324" v="959" actId="403"/>
        <pc:sldMkLst>
          <pc:docMk/>
          <pc:sldMk cId="1498638761" sldId="294"/>
        </pc:sldMkLst>
        <pc:spChg chg="mod">
          <ac:chgData name="Steve Evans" userId="40102216-53ee-4e12-831f-eefcad887b11" providerId="ADAL" clId="{F5D5D7EF-BA47-458D-BFF9-9F4B430A2FB1}" dt="2022-07-08T20:26:31.324" v="959" actId="403"/>
          <ac:spMkLst>
            <pc:docMk/>
            <pc:sldMk cId="1498638761" sldId="294"/>
            <ac:spMk id="3" creationId="{514AD51E-B376-9ED7-1975-330E0E959AA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4CCB3563-B21F-4472-A953-CA98BFE318F2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3638"/>
            <a:ext cx="4189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8C36D78-C19F-4765-8B7F-2FE8BFF07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1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955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3236"/>
            <a:ext cx="7886700" cy="488205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B73DA-5FDE-45B5-BAA4-C61223CC44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006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58072"/>
            <a:ext cx="3867150" cy="480825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8073"/>
            <a:ext cx="3867150" cy="479032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4664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609600" y="1524000"/>
            <a:ext cx="7905749" cy="47244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68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hart Placeholder 10"/>
          <p:cNvSpPr>
            <a:spLocks noGrp="1"/>
          </p:cNvSpPr>
          <p:nvPr>
            <p:ph type="chart" sz="quarter" idx="11"/>
          </p:nvPr>
        </p:nvSpPr>
        <p:spPr>
          <a:xfrm>
            <a:off x="645459" y="1515035"/>
            <a:ext cx="7869891" cy="466192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568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921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1"/>
          <a:stretch/>
        </p:blipFill>
        <p:spPr>
          <a:xfrm>
            <a:off x="1" y="0"/>
            <a:ext cx="3859110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401" y="623548"/>
            <a:ext cx="3494500" cy="1221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19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252728"/>
            <a:ext cx="9144000" cy="56052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B18D57-13A5-4968-950D-8FEF41FA43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1243584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845" y="273873"/>
            <a:ext cx="1977485" cy="69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84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80" r:id="rId3"/>
    <p:sldLayoutId id="2147483681" r:id="rId4"/>
    <p:sldLayoutId id="2147483678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69110" y="3653283"/>
            <a:ext cx="54962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Surgeon Briefing</a:t>
            </a:r>
          </a:p>
          <a:p>
            <a:pPr algn="r"/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>
                <a:latin typeface="Amasis MT Pro Black" panose="020B0604020202020204" pitchFamily="18" charset="0"/>
                <a:cs typeface="Times New Roman" panose="02020603050405020304" pitchFamily="18" charset="0"/>
              </a:rPr>
              <a:t>Not a doctor.  Working to improve conditions for patients in V.A. hospitals/clinics, and communications between the VFW and V.A. Administrations.</a:t>
            </a:r>
          </a:p>
          <a:p>
            <a:pPr algn="r"/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89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BACAD-6DEE-D509-5709-30622C8B3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Representatives and Deputy Representatives for the hospitals and clinics.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District Surgeons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Surgeons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Volunteers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Volunteer Do’s and Don’ts</a:t>
            </a:r>
          </a:p>
          <a:p>
            <a:endParaRPr lang="en-US" sz="1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66FB9E-0E7A-D11C-A489-CC029335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2F6143B-E380-9FD9-569B-D120A46B5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50912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BACAD-6DEE-D509-5709-30622C8B3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6854"/>
            <a:ext cx="7886700" cy="4882058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Appointed By The Surgeon After Referral From The District Commanders And District Surgeon;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be approved by Hospital Center for Development and Community Engagement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Tasked With finding, assisting, overseeing, training, etc. volunteers for the Hospitals and Clinics.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Tasked with helping find resources to provide comfort items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Attend quarterly meeting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 volunteer hours to the District Surgeon</a:t>
            </a:r>
          </a:p>
          <a:p>
            <a:endParaRPr lang="en-US" sz="1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66FB9E-0E7A-D11C-A489-CC029335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2F6143B-E380-9FD9-569B-D120A46B5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 and Deputy Reps..</a:t>
            </a:r>
          </a:p>
        </p:txBody>
      </p:sp>
    </p:spTree>
    <p:extLst>
      <p:ext uri="{BB962C8B-B14F-4D97-AF65-F5344CB8AC3E}">
        <p14:creationId xmlns:p14="http://schemas.microsoft.com/office/powerpoint/2010/main" val="2808618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C9D87-26A4-2D23-3130-DB8BE16BB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998" y="1839417"/>
            <a:ext cx="7886700" cy="4882058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Seek volunteers from their District for the Hospitals and Clinics within their area.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funding for their volunteers to obtain comfort items for the veterans within their area clinics and hospitals.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 Post surgeons to understand  the need for  hospitals and roles of volunteers at the clinics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 volunteer hours and contributions to Department Surgeon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District Surgeon</a:t>
            </a:r>
          </a:p>
        </p:txBody>
      </p:sp>
    </p:spTree>
    <p:extLst>
      <p:ext uri="{BB962C8B-B14F-4D97-AF65-F5344CB8AC3E}">
        <p14:creationId xmlns:p14="http://schemas.microsoft.com/office/powerpoint/2010/main" val="2006251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AD51E-B376-9ED7-1975-330E0E959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663" y="1839417"/>
            <a:ext cx="7886700" cy="4882058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Seek volunteers for the local hospitals and clinics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Seek funding for comfort items dispensed by the volunteers to patients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anything that assists the District Commander and, The Reps and/or Deputy Reps to carry out their tasks.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Surgeon</a:t>
            </a:r>
          </a:p>
        </p:txBody>
      </p:sp>
    </p:spTree>
    <p:extLst>
      <p:ext uri="{BB962C8B-B14F-4D97-AF65-F5344CB8AC3E}">
        <p14:creationId xmlns:p14="http://schemas.microsoft.com/office/powerpoint/2010/main" val="140417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AD51E-B376-9ED7-1975-330E0E959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682" y="1367468"/>
            <a:ext cx="7886700" cy="4882058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does one become a volunteer: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 at Center for Development and Civic Engagement(CDCE)</a:t>
            </a:r>
          </a:p>
          <a:p>
            <a:pPr lvl="1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application, get fingerprinted, have proof of covid vaccination, obtain name badge. This not a quick, easy, or simple process and will often test the patience of the potential volunteer.</a:t>
            </a:r>
          </a:p>
          <a:p>
            <a:pPr lvl="1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 of the potential volunteer for this Bureaucratic problem will help them persevere and become a volunteer.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Volunteers</a:t>
            </a:r>
          </a:p>
        </p:txBody>
      </p:sp>
    </p:spTree>
    <p:extLst>
      <p:ext uri="{BB962C8B-B14F-4D97-AF65-F5344CB8AC3E}">
        <p14:creationId xmlns:p14="http://schemas.microsoft.com/office/powerpoint/2010/main" val="860371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AD51E-B376-9ED7-1975-330E0E959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682" y="1367468"/>
            <a:ext cx="7886700" cy="4882058"/>
          </a:xfrm>
        </p:spPr>
        <p:txBody>
          <a:bodyPr/>
          <a:lstStyle/>
          <a:p>
            <a:r>
              <a:rPr lang="en-US" dirty="0"/>
              <a:t> What do volunteers volunteer to do?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comfort items to patients.. These are items the hospital or clinic does not furnish; toothbrushes, toothpaste, deodorant, underwear, socks, snacks, magazines, books, etc.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a kind word or handshake. 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Sort donations, obtain donations. 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Paperwork in office. 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Staff the information booth.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Escort patients when lost or disoriented. 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Whatever the VA staff can't provide and is needed by patients.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Volunteers</a:t>
            </a:r>
          </a:p>
        </p:txBody>
      </p:sp>
    </p:spTree>
    <p:extLst>
      <p:ext uri="{BB962C8B-B14F-4D97-AF65-F5344CB8AC3E}">
        <p14:creationId xmlns:p14="http://schemas.microsoft.com/office/powerpoint/2010/main" val="1498638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AD51E-B376-9ED7-1975-330E0E959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682" y="1367468"/>
            <a:ext cx="7886700" cy="4882058"/>
          </a:xfrm>
        </p:spPr>
        <p:txBody>
          <a:bodyPr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Pay attention to signs in hospital or clinic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pay attention to rules and regs of hospital or clinic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wear VFW cover, apparel, etc. to let everyone know the VFW is actively providing assistance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Don't confront staff even if you know they are wrong, notify CDCE personnel and let them handle it.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Don't say negative things about the VA while in their building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Don't use abusive profane or political speech in their building 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Do and Don’ts…</a:t>
            </a:r>
          </a:p>
        </p:txBody>
      </p:sp>
    </p:spTree>
    <p:extLst>
      <p:ext uri="{BB962C8B-B14F-4D97-AF65-F5344CB8AC3E}">
        <p14:creationId xmlns:p14="http://schemas.microsoft.com/office/powerpoint/2010/main" val="2621243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6353" y="2865299"/>
            <a:ext cx="5585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 me with any questions!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38884" y="5227079"/>
            <a:ext cx="44340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Randall Johnston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Surgeon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randalljohnston@earthlink.net</a:t>
            </a:r>
          </a:p>
        </p:txBody>
      </p:sp>
    </p:spTree>
    <p:extLst>
      <p:ext uri="{BB962C8B-B14F-4D97-AF65-F5344CB8AC3E}">
        <p14:creationId xmlns:p14="http://schemas.microsoft.com/office/powerpoint/2010/main" val="2671895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491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Amasis MT Pro Black</vt:lpstr>
      <vt:lpstr>Arial</vt:lpstr>
      <vt:lpstr>Calibri</vt:lpstr>
      <vt:lpstr>Times New Roman</vt:lpstr>
      <vt:lpstr>Office Theme</vt:lpstr>
      <vt:lpstr>Custom Design</vt:lpstr>
      <vt:lpstr>PowerPoint Presentation</vt:lpstr>
      <vt:lpstr>Agenda</vt:lpstr>
      <vt:lpstr>Rep and Deputy Reps..</vt:lpstr>
      <vt:lpstr>District Surgeon</vt:lpstr>
      <vt:lpstr>Post Surgeon</vt:lpstr>
      <vt:lpstr>Volunteers</vt:lpstr>
      <vt:lpstr>Volunteers</vt:lpstr>
      <vt:lpstr>Volunteer Do and Don’ts…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Monica Levy</dc:creator>
  <cp:lastModifiedBy>Steve Evans</cp:lastModifiedBy>
  <cp:revision>4</cp:revision>
  <cp:lastPrinted>2020-10-02T15:21:28Z</cp:lastPrinted>
  <dcterms:created xsi:type="dcterms:W3CDTF">2018-09-13T15:53:27Z</dcterms:created>
  <dcterms:modified xsi:type="dcterms:W3CDTF">2022-07-08T20:26:40Z</dcterms:modified>
</cp:coreProperties>
</file>