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7"/>
  </p:notesMasterIdLst>
  <p:sldIdLst>
    <p:sldId id="256" r:id="rId3"/>
    <p:sldId id="311" r:id="rId4"/>
    <p:sldId id="290" r:id="rId5"/>
    <p:sldId id="291" r:id="rId6"/>
    <p:sldId id="296" r:id="rId7"/>
    <p:sldId id="297" r:id="rId8"/>
    <p:sldId id="298" r:id="rId9"/>
    <p:sldId id="299" r:id="rId10"/>
    <p:sldId id="300" r:id="rId11"/>
    <p:sldId id="292" r:id="rId12"/>
    <p:sldId id="301" r:id="rId13"/>
    <p:sldId id="293" r:id="rId14"/>
    <p:sldId id="302" r:id="rId15"/>
    <p:sldId id="303" r:id="rId16"/>
    <p:sldId id="294" r:id="rId17"/>
    <p:sldId id="295" r:id="rId18"/>
    <p:sldId id="304" r:id="rId19"/>
    <p:sldId id="305" r:id="rId20"/>
    <p:sldId id="306" r:id="rId21"/>
    <p:sldId id="307" r:id="rId22"/>
    <p:sldId id="308" r:id="rId23"/>
    <p:sldId id="310" r:id="rId24"/>
    <p:sldId id="263" r:id="rId25"/>
    <p:sldId id="289" r:id="rId26"/>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9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29F1AB-52C1-49A2-843A-0E8CBA508C1E}" v="3" dt="2022-07-04T02:00:50.578"/>
    <p1510:client id="{C7302304-2787-4B52-A03C-B2B8CFEB7529}" v="7" dt="2022-07-04T01:35:08.2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Evans" userId="40102216-53ee-4e12-831f-eefcad887b11" providerId="ADAL" clId="{A59F08A6-191A-4983-A3C6-D03319974B37}"/>
    <pc:docChg chg="undo custSel addSld delSld modSld modMainMaster">
      <pc:chgData name="Steve Evans" userId="40102216-53ee-4e12-831f-eefcad887b11" providerId="ADAL" clId="{A59F08A6-191A-4983-A3C6-D03319974B37}" dt="2022-05-09T16:31:26.078" v="76" actId="478"/>
      <pc:docMkLst>
        <pc:docMk/>
      </pc:docMkLst>
      <pc:sldChg chg="addSp delSp modSp mod setBg">
        <pc:chgData name="Steve Evans" userId="40102216-53ee-4e12-831f-eefcad887b11" providerId="ADAL" clId="{A59F08A6-191A-4983-A3C6-D03319974B37}" dt="2022-05-09T16:31:26.078" v="76" actId="478"/>
        <pc:sldMkLst>
          <pc:docMk/>
          <pc:sldMk cId="1307898250" sldId="256"/>
        </pc:sldMkLst>
        <pc:spChg chg="del">
          <ac:chgData name="Steve Evans" userId="40102216-53ee-4e12-831f-eefcad887b11" providerId="ADAL" clId="{A59F08A6-191A-4983-A3C6-D03319974B37}" dt="2022-05-09T16:24:49.240" v="17" actId="478"/>
          <ac:spMkLst>
            <pc:docMk/>
            <pc:sldMk cId="1307898250" sldId="256"/>
            <ac:spMk id="3" creationId="{9A4C49DE-3CFB-994B-9AD8-A6B9D9B13EB7}"/>
          </ac:spMkLst>
        </pc:spChg>
        <pc:spChg chg="add del">
          <ac:chgData name="Steve Evans" userId="40102216-53ee-4e12-831f-eefcad887b11" providerId="ADAL" clId="{A59F08A6-191A-4983-A3C6-D03319974B37}" dt="2022-05-09T16:31:22.195" v="75" actId="478"/>
          <ac:spMkLst>
            <pc:docMk/>
            <pc:sldMk cId="1307898250" sldId="256"/>
            <ac:spMk id="4" creationId="{00000000-0000-0000-0000-000000000000}"/>
          </ac:spMkLst>
        </pc:spChg>
        <pc:spChg chg="del">
          <ac:chgData name="Steve Evans" userId="40102216-53ee-4e12-831f-eefcad887b11" providerId="ADAL" clId="{A59F08A6-191A-4983-A3C6-D03319974B37}" dt="2022-05-09T16:24:52.397" v="18" actId="478"/>
          <ac:spMkLst>
            <pc:docMk/>
            <pc:sldMk cId="1307898250" sldId="256"/>
            <ac:spMk id="5" creationId="{00000000-0000-0000-0000-000000000000}"/>
          </ac:spMkLst>
        </pc:spChg>
        <pc:spChg chg="del">
          <ac:chgData name="Steve Evans" userId="40102216-53ee-4e12-831f-eefcad887b11" providerId="ADAL" clId="{A59F08A6-191A-4983-A3C6-D03319974B37}" dt="2022-05-09T16:24:52.397" v="18" actId="478"/>
          <ac:spMkLst>
            <pc:docMk/>
            <pc:sldMk cId="1307898250" sldId="256"/>
            <ac:spMk id="6" creationId="{375EBC87-A39F-E928-988E-25E8ABDB6E0B}"/>
          </ac:spMkLst>
        </pc:spChg>
        <pc:picChg chg="add del mod">
          <ac:chgData name="Steve Evans" userId="40102216-53ee-4e12-831f-eefcad887b11" providerId="ADAL" clId="{A59F08A6-191A-4983-A3C6-D03319974B37}" dt="2022-05-09T16:31:26.078" v="76" actId="478"/>
          <ac:picMkLst>
            <pc:docMk/>
            <pc:sldMk cId="1307898250" sldId="256"/>
            <ac:picMk id="2" creationId="{AA721057-D3E1-DA95-177F-A55A471251BE}"/>
          </ac:picMkLst>
        </pc:picChg>
        <pc:inkChg chg="add del">
          <ac:chgData name="Steve Evans" userId="40102216-53ee-4e12-831f-eefcad887b11" providerId="ADAL" clId="{A59F08A6-191A-4983-A3C6-D03319974B37}" dt="2022-05-09T16:27:39.001" v="25" actId="9405"/>
          <ac:inkMkLst>
            <pc:docMk/>
            <pc:sldMk cId="1307898250" sldId="256"/>
            <ac:inkMk id="7" creationId="{3DBC9479-3AF6-CD52-D15B-886959268593}"/>
          </ac:inkMkLst>
        </pc:inkChg>
      </pc:sldChg>
      <pc:sldChg chg="modSp mod">
        <pc:chgData name="Steve Evans" userId="40102216-53ee-4e12-831f-eefcad887b11" providerId="ADAL" clId="{A59F08A6-191A-4983-A3C6-D03319974B37}" dt="2022-05-09T16:28:01.962" v="42"/>
        <pc:sldMkLst>
          <pc:docMk/>
          <pc:sldMk cId="1616543916" sldId="286"/>
        </pc:sldMkLst>
        <pc:spChg chg="mod">
          <ac:chgData name="Steve Evans" userId="40102216-53ee-4e12-831f-eefcad887b11" providerId="ADAL" clId="{A59F08A6-191A-4983-A3C6-D03319974B37}" dt="2022-05-09T16:28:01.962" v="42"/>
          <ac:spMkLst>
            <pc:docMk/>
            <pc:sldMk cId="1616543916" sldId="286"/>
            <ac:spMk id="2" creationId="{00000000-0000-0000-0000-000000000000}"/>
          </ac:spMkLst>
        </pc:spChg>
        <pc:spChg chg="mod">
          <ac:chgData name="Steve Evans" userId="40102216-53ee-4e12-831f-eefcad887b11" providerId="ADAL" clId="{A59F08A6-191A-4983-A3C6-D03319974B37}" dt="2022-05-09T16:28:01.962" v="42"/>
          <ac:spMkLst>
            <pc:docMk/>
            <pc:sldMk cId="1616543916" sldId="286"/>
            <ac:spMk id="4" creationId="{00000000-0000-0000-0000-000000000000}"/>
          </ac:spMkLst>
        </pc:spChg>
      </pc:sldChg>
      <pc:sldChg chg="modSp">
        <pc:chgData name="Steve Evans" userId="40102216-53ee-4e12-831f-eefcad887b11" providerId="ADAL" clId="{A59F08A6-191A-4983-A3C6-D03319974B37}" dt="2022-05-09T16:28:01.962" v="42"/>
        <pc:sldMkLst>
          <pc:docMk/>
          <pc:sldMk cId="2006251331" sldId="287"/>
        </pc:sldMkLst>
        <pc:spChg chg="mod">
          <ac:chgData name="Steve Evans" userId="40102216-53ee-4e12-831f-eefcad887b11" providerId="ADAL" clId="{A59F08A6-191A-4983-A3C6-D03319974B37}" dt="2022-05-09T16:28:01.962" v="42"/>
          <ac:spMkLst>
            <pc:docMk/>
            <pc:sldMk cId="2006251331" sldId="287"/>
            <ac:spMk id="2" creationId="{00000000-0000-0000-0000-000000000000}"/>
          </ac:spMkLst>
        </pc:spChg>
        <pc:spChg chg="mod">
          <ac:chgData name="Steve Evans" userId="40102216-53ee-4e12-831f-eefcad887b11" providerId="ADAL" clId="{A59F08A6-191A-4983-A3C6-D03319974B37}" dt="2022-05-09T16:28:01.962" v="42"/>
          <ac:spMkLst>
            <pc:docMk/>
            <pc:sldMk cId="2006251331" sldId="287"/>
            <ac:spMk id="4" creationId="{00000000-0000-0000-0000-000000000000}"/>
          </ac:spMkLst>
        </pc:spChg>
      </pc:sldChg>
      <pc:sldChg chg="modSp">
        <pc:chgData name="Steve Evans" userId="40102216-53ee-4e12-831f-eefcad887b11" providerId="ADAL" clId="{A59F08A6-191A-4983-A3C6-D03319974B37}" dt="2022-05-09T16:28:01.962" v="42"/>
        <pc:sldMkLst>
          <pc:docMk/>
          <pc:sldMk cId="1404172595" sldId="288"/>
        </pc:sldMkLst>
        <pc:spChg chg="mod">
          <ac:chgData name="Steve Evans" userId="40102216-53ee-4e12-831f-eefcad887b11" providerId="ADAL" clId="{A59F08A6-191A-4983-A3C6-D03319974B37}" dt="2022-05-09T16:28:01.962" v="42"/>
          <ac:spMkLst>
            <pc:docMk/>
            <pc:sldMk cId="1404172595" sldId="288"/>
            <ac:spMk id="2" creationId="{00000000-0000-0000-0000-000000000000}"/>
          </ac:spMkLst>
        </pc:spChg>
        <pc:spChg chg="mod">
          <ac:chgData name="Steve Evans" userId="40102216-53ee-4e12-831f-eefcad887b11" providerId="ADAL" clId="{A59F08A6-191A-4983-A3C6-D03319974B37}" dt="2022-05-09T16:28:01.962" v="42"/>
          <ac:spMkLst>
            <pc:docMk/>
            <pc:sldMk cId="1404172595" sldId="288"/>
            <ac:spMk id="4" creationId="{00000000-0000-0000-0000-000000000000}"/>
          </ac:spMkLst>
        </pc:spChg>
      </pc:sldChg>
      <pc:sldChg chg="addSp delSp modSp add mod">
        <pc:chgData name="Steve Evans" userId="40102216-53ee-4e12-831f-eefcad887b11" providerId="ADAL" clId="{A59F08A6-191A-4983-A3C6-D03319974B37}" dt="2022-05-09T16:31:21.974" v="71" actId="9405"/>
        <pc:sldMkLst>
          <pc:docMk/>
          <pc:sldMk cId="2432523170" sldId="289"/>
        </pc:sldMkLst>
        <pc:spChg chg="del mod">
          <ac:chgData name="Steve Evans" userId="40102216-53ee-4e12-831f-eefcad887b11" providerId="ADAL" clId="{A59F08A6-191A-4983-A3C6-D03319974B37}" dt="2022-05-09T16:04:39.918" v="9"/>
          <ac:spMkLst>
            <pc:docMk/>
            <pc:sldMk cId="2432523170" sldId="289"/>
            <ac:spMk id="2" creationId="{00000000-0000-0000-0000-000000000000}"/>
          </ac:spMkLst>
        </pc:spChg>
        <pc:spChg chg="del mod">
          <ac:chgData name="Steve Evans" userId="40102216-53ee-4e12-831f-eefcad887b11" providerId="ADAL" clId="{A59F08A6-191A-4983-A3C6-D03319974B37}" dt="2022-05-09T16:04:44.688" v="12"/>
          <ac:spMkLst>
            <pc:docMk/>
            <pc:sldMk cId="2432523170" sldId="289"/>
            <ac:spMk id="3" creationId="{00000000-0000-0000-0000-000000000000}"/>
          </ac:spMkLst>
        </pc:spChg>
        <pc:inkChg chg="add del">
          <ac:chgData name="Steve Evans" userId="40102216-53ee-4e12-831f-eefcad887b11" providerId="ADAL" clId="{A59F08A6-191A-4983-A3C6-D03319974B37}" dt="2022-05-09T16:31:21.974" v="71" actId="9405"/>
          <ac:inkMkLst>
            <pc:docMk/>
            <pc:sldMk cId="2432523170" sldId="289"/>
            <ac:inkMk id="4" creationId="{5AA30C2D-51F6-7AAF-374B-2404B33FBB27}"/>
          </ac:inkMkLst>
        </pc:inkChg>
        <pc:inkChg chg="add del">
          <ac:chgData name="Steve Evans" userId="40102216-53ee-4e12-831f-eefcad887b11" providerId="ADAL" clId="{A59F08A6-191A-4983-A3C6-D03319974B37}" dt="2022-05-09T16:31:21.940" v="70" actId="9405"/>
          <ac:inkMkLst>
            <pc:docMk/>
            <pc:sldMk cId="2432523170" sldId="289"/>
            <ac:inkMk id="5" creationId="{05D7D3D1-0783-DC07-3E46-8C6330676B9E}"/>
          </ac:inkMkLst>
        </pc:inkChg>
      </pc:sldChg>
      <pc:sldChg chg="addSp delSp modSp new mod">
        <pc:chgData name="Steve Evans" userId="40102216-53ee-4e12-831f-eefcad887b11" providerId="ADAL" clId="{A59F08A6-191A-4983-A3C6-D03319974B37}" dt="2022-05-09T16:31:20.962" v="67" actId="9405"/>
        <pc:sldMkLst>
          <pc:docMk/>
          <pc:sldMk cId="1509127837" sldId="290"/>
        </pc:sldMkLst>
        <pc:spChg chg="mod">
          <ac:chgData name="Steve Evans" userId="40102216-53ee-4e12-831f-eefcad887b11" providerId="ADAL" clId="{A59F08A6-191A-4983-A3C6-D03319974B37}" dt="2022-05-09T16:28:01.962" v="42"/>
          <ac:spMkLst>
            <pc:docMk/>
            <pc:sldMk cId="1509127837" sldId="290"/>
            <ac:spMk id="2" creationId="{D266FB9E-0E7A-D11C-A489-CC02933503A6}"/>
          </ac:spMkLst>
        </pc:spChg>
        <pc:spChg chg="del">
          <ac:chgData name="Steve Evans" userId="40102216-53ee-4e12-831f-eefcad887b11" providerId="ADAL" clId="{A59F08A6-191A-4983-A3C6-D03319974B37}" dt="2022-05-09T16:24:36.741" v="16" actId="478"/>
          <ac:spMkLst>
            <pc:docMk/>
            <pc:sldMk cId="1509127837" sldId="290"/>
            <ac:spMk id="3" creationId="{2B508EF0-7D44-0D71-A601-3E8601C1B10F}"/>
          </ac:spMkLst>
        </pc:spChg>
        <pc:spChg chg="mod">
          <ac:chgData name="Steve Evans" userId="40102216-53ee-4e12-831f-eefcad887b11" providerId="ADAL" clId="{A59F08A6-191A-4983-A3C6-D03319974B37}" dt="2022-05-09T16:28:01.962" v="42"/>
          <ac:spMkLst>
            <pc:docMk/>
            <pc:sldMk cId="1509127837" sldId="290"/>
            <ac:spMk id="4" creationId="{72F6143B-E380-9FD9-569B-D120A46B57E9}"/>
          </ac:spMkLst>
        </pc:spChg>
        <pc:inkChg chg="add del">
          <ac:chgData name="Steve Evans" userId="40102216-53ee-4e12-831f-eefcad887b11" providerId="ADAL" clId="{A59F08A6-191A-4983-A3C6-D03319974B37}" dt="2022-05-09T16:31:20.962" v="67" actId="9405"/>
          <ac:inkMkLst>
            <pc:docMk/>
            <pc:sldMk cId="1509127837" sldId="290"/>
            <ac:inkMk id="5" creationId="{7C9B2858-E954-8112-FEAF-89E4ECEE0003}"/>
          </ac:inkMkLst>
        </pc:inkChg>
        <pc:inkChg chg="add del">
          <ac:chgData name="Steve Evans" userId="40102216-53ee-4e12-831f-eefcad887b11" providerId="ADAL" clId="{A59F08A6-191A-4983-A3C6-D03319974B37}" dt="2022-05-09T16:31:20.958" v="66" actId="9405"/>
          <ac:inkMkLst>
            <pc:docMk/>
            <pc:sldMk cId="1509127837" sldId="290"/>
            <ac:inkMk id="6" creationId="{E900694F-5D67-E74D-1ED0-F49832769C4B}"/>
          </ac:inkMkLst>
        </pc:inkChg>
        <pc:inkChg chg="add del">
          <ac:chgData name="Steve Evans" userId="40102216-53ee-4e12-831f-eefcad887b11" providerId="ADAL" clId="{A59F08A6-191A-4983-A3C6-D03319974B37}" dt="2022-05-09T16:31:20.342" v="65" actId="9405"/>
          <ac:inkMkLst>
            <pc:docMk/>
            <pc:sldMk cId="1509127837" sldId="290"/>
            <ac:inkMk id="7" creationId="{8BAB2EA3-1D3A-5374-12DC-88E4BB76DB75}"/>
          </ac:inkMkLst>
        </pc:inkChg>
        <pc:inkChg chg="add del">
          <ac:chgData name="Steve Evans" userId="40102216-53ee-4e12-831f-eefcad887b11" providerId="ADAL" clId="{A59F08A6-191A-4983-A3C6-D03319974B37}" dt="2022-05-09T16:31:20.338" v="64" actId="9405"/>
          <ac:inkMkLst>
            <pc:docMk/>
            <pc:sldMk cId="1509127837" sldId="290"/>
            <ac:inkMk id="8" creationId="{E7B5C89E-DF66-47C4-F22A-8BDBF7295C2C}"/>
          </ac:inkMkLst>
        </pc:inkChg>
        <pc:inkChg chg="add del">
          <ac:chgData name="Steve Evans" userId="40102216-53ee-4e12-831f-eefcad887b11" providerId="ADAL" clId="{A59F08A6-191A-4983-A3C6-D03319974B37}" dt="2022-05-09T16:31:20.335" v="63" actId="9405"/>
          <ac:inkMkLst>
            <pc:docMk/>
            <pc:sldMk cId="1509127837" sldId="290"/>
            <ac:inkMk id="9" creationId="{77C4E4E6-79A8-0943-A1DB-6BA07C750BA8}"/>
          </ac:inkMkLst>
        </pc:inkChg>
        <pc:inkChg chg="add del">
          <ac:chgData name="Steve Evans" userId="40102216-53ee-4e12-831f-eefcad887b11" providerId="ADAL" clId="{A59F08A6-191A-4983-A3C6-D03319974B37}" dt="2022-05-09T16:31:19.789" v="62" actId="9405"/>
          <ac:inkMkLst>
            <pc:docMk/>
            <pc:sldMk cId="1509127837" sldId="290"/>
            <ac:inkMk id="10" creationId="{6DBDA1CD-578C-1E0F-64CC-DE6F08FDA265}"/>
          </ac:inkMkLst>
        </pc:inkChg>
        <pc:inkChg chg="add del">
          <ac:chgData name="Steve Evans" userId="40102216-53ee-4e12-831f-eefcad887b11" providerId="ADAL" clId="{A59F08A6-191A-4983-A3C6-D03319974B37}" dt="2022-05-09T16:31:19.732" v="61" actId="9405"/>
          <ac:inkMkLst>
            <pc:docMk/>
            <pc:sldMk cId="1509127837" sldId="290"/>
            <ac:inkMk id="11" creationId="{374E1C2F-8F22-6D6A-3AB3-1C794D836F59}"/>
          </ac:inkMkLst>
        </pc:inkChg>
        <pc:inkChg chg="add del">
          <ac:chgData name="Steve Evans" userId="40102216-53ee-4e12-831f-eefcad887b11" providerId="ADAL" clId="{A59F08A6-191A-4983-A3C6-D03319974B37}" dt="2022-05-09T16:31:19.506" v="60" actId="9405"/>
          <ac:inkMkLst>
            <pc:docMk/>
            <pc:sldMk cId="1509127837" sldId="290"/>
            <ac:inkMk id="12" creationId="{1D4E576F-5703-B94C-2AF8-33DE4D529015}"/>
          </ac:inkMkLst>
        </pc:inkChg>
        <pc:inkChg chg="add del">
          <ac:chgData name="Steve Evans" userId="40102216-53ee-4e12-831f-eefcad887b11" providerId="ADAL" clId="{A59F08A6-191A-4983-A3C6-D03319974B37}" dt="2022-05-09T16:31:19.271" v="59" actId="9405"/>
          <ac:inkMkLst>
            <pc:docMk/>
            <pc:sldMk cId="1509127837" sldId="290"/>
            <ac:inkMk id="13" creationId="{5C8C4E1F-ED70-9355-86AD-7FFA24C283ED}"/>
          </ac:inkMkLst>
        </pc:inkChg>
        <pc:inkChg chg="add del">
          <ac:chgData name="Steve Evans" userId="40102216-53ee-4e12-831f-eefcad887b11" providerId="ADAL" clId="{A59F08A6-191A-4983-A3C6-D03319974B37}" dt="2022-05-09T16:31:19.032" v="58" actId="9405"/>
          <ac:inkMkLst>
            <pc:docMk/>
            <pc:sldMk cId="1509127837" sldId="290"/>
            <ac:inkMk id="14" creationId="{47EEA742-24DB-DE0C-11CE-7D6C36159193}"/>
          </ac:inkMkLst>
        </pc:inkChg>
      </pc:sldChg>
      <pc:sldChg chg="new add del">
        <pc:chgData name="Steve Evans" userId="40102216-53ee-4e12-831f-eefcad887b11" providerId="ADAL" clId="{A59F08A6-191A-4983-A3C6-D03319974B37}" dt="2022-05-09T16:31:21.547" v="69" actId="680"/>
        <pc:sldMkLst>
          <pc:docMk/>
          <pc:sldMk cId="3097723411" sldId="291"/>
        </pc:sldMkLst>
      </pc:sldChg>
      <pc:sldMasterChg chg="addSp">
        <pc:chgData name="Steve Evans" userId="40102216-53ee-4e12-831f-eefcad887b11" providerId="ADAL" clId="{A59F08A6-191A-4983-A3C6-D03319974B37}" dt="2022-05-09T16:27:49.325" v="26"/>
        <pc:sldMasterMkLst>
          <pc:docMk/>
          <pc:sldMasterMk cId="2111981069" sldId="2147483682"/>
        </pc:sldMasterMkLst>
        <pc:spChg chg="add">
          <ac:chgData name="Steve Evans" userId="40102216-53ee-4e12-831f-eefcad887b11" providerId="ADAL" clId="{A59F08A6-191A-4983-A3C6-D03319974B37}" dt="2022-05-09T16:27:49.325" v="26"/>
          <ac:spMkLst>
            <pc:docMk/>
            <pc:sldMasterMk cId="2111981069" sldId="2147483682"/>
            <ac:spMk id="7" creationId="{35460DC6-81BF-FAEF-C9EE-D9DD50DCBEE9}"/>
          </ac:spMkLst>
        </pc:spChg>
        <pc:picChg chg="add">
          <ac:chgData name="Steve Evans" userId="40102216-53ee-4e12-831f-eefcad887b11" providerId="ADAL" clId="{A59F08A6-191A-4983-A3C6-D03319974B37}" dt="2022-05-09T16:27:49.325" v="26"/>
          <ac:picMkLst>
            <pc:docMk/>
            <pc:sldMasterMk cId="2111981069" sldId="2147483682"/>
            <ac:picMk id="8" creationId="{9B482785-AE6A-CBFE-00E9-1B697655D7E4}"/>
          </ac:picMkLst>
        </pc:picChg>
        <pc:picChg chg="add">
          <ac:chgData name="Steve Evans" userId="40102216-53ee-4e12-831f-eefcad887b11" providerId="ADAL" clId="{A59F08A6-191A-4983-A3C6-D03319974B37}" dt="2022-05-09T16:27:49.325" v="26"/>
          <ac:picMkLst>
            <pc:docMk/>
            <pc:sldMasterMk cId="2111981069" sldId="2147483682"/>
            <ac:picMk id="9" creationId="{9EC2B7E0-6D6C-8C30-A8A2-DD9876F5DE2E}"/>
          </ac:picMkLst>
        </pc:picChg>
      </pc:sldMasterChg>
      <pc:sldMasterChg chg="addSp">
        <pc:chgData name="Steve Evans" userId="40102216-53ee-4e12-831f-eefcad887b11" providerId="ADAL" clId="{A59F08A6-191A-4983-A3C6-D03319974B37}" dt="2022-05-09T16:27:52.959" v="27"/>
        <pc:sldMasterMkLst>
          <pc:docMk/>
          <pc:sldMasterMk cId="2584079705" sldId="2147483696"/>
        </pc:sldMasterMkLst>
        <pc:spChg chg="add">
          <ac:chgData name="Steve Evans" userId="40102216-53ee-4e12-831f-eefcad887b11" providerId="ADAL" clId="{A59F08A6-191A-4983-A3C6-D03319974B37}" dt="2022-05-09T16:27:52.959" v="27"/>
          <ac:spMkLst>
            <pc:docMk/>
            <pc:sldMasterMk cId="2584079705" sldId="2147483696"/>
            <ac:spMk id="7" creationId="{7BBE4A4A-6A36-2E65-8C23-9367570E534A}"/>
          </ac:spMkLst>
        </pc:spChg>
        <pc:picChg chg="add">
          <ac:chgData name="Steve Evans" userId="40102216-53ee-4e12-831f-eefcad887b11" providerId="ADAL" clId="{A59F08A6-191A-4983-A3C6-D03319974B37}" dt="2022-05-09T16:27:52.959" v="27"/>
          <ac:picMkLst>
            <pc:docMk/>
            <pc:sldMasterMk cId="2584079705" sldId="2147483696"/>
            <ac:picMk id="9" creationId="{3024DD32-C5E4-78A0-5591-D6DA60763A4A}"/>
          </ac:picMkLst>
        </pc:picChg>
        <pc:cxnChg chg="add">
          <ac:chgData name="Steve Evans" userId="40102216-53ee-4e12-831f-eefcad887b11" providerId="ADAL" clId="{A59F08A6-191A-4983-A3C6-D03319974B37}" dt="2022-05-09T16:27:52.959" v="27"/>
          <ac:cxnSpMkLst>
            <pc:docMk/>
            <pc:sldMasterMk cId="2584079705" sldId="2147483696"/>
            <ac:cxnSpMk id="8" creationId="{28C72201-E962-98C9-5EE7-19289ACCCF0A}"/>
          </ac:cxnSpMkLst>
        </pc:cxnChg>
      </pc:sldMasterChg>
      <pc:sldMasterChg chg="addSp">
        <pc:chgData name="Steve Evans" userId="40102216-53ee-4e12-831f-eefcad887b11" providerId="ADAL" clId="{A59F08A6-191A-4983-A3C6-D03319974B37}" dt="2022-05-09T16:27:54.937" v="29"/>
        <pc:sldMasterMkLst>
          <pc:docMk/>
          <pc:sldMasterMk cId="880202343" sldId="2147483711"/>
        </pc:sldMasterMkLst>
        <pc:spChg chg="add">
          <ac:chgData name="Steve Evans" userId="40102216-53ee-4e12-831f-eefcad887b11" providerId="ADAL" clId="{A59F08A6-191A-4983-A3C6-D03319974B37}" dt="2022-05-09T16:27:54.937" v="29"/>
          <ac:spMkLst>
            <pc:docMk/>
            <pc:sldMasterMk cId="880202343" sldId="2147483711"/>
            <ac:spMk id="7" creationId="{7F9E07B8-3A17-424D-DED6-6A85E1EAA6F9}"/>
          </ac:spMkLst>
        </pc:spChg>
        <pc:picChg chg="add">
          <ac:chgData name="Steve Evans" userId="40102216-53ee-4e12-831f-eefcad887b11" providerId="ADAL" clId="{A59F08A6-191A-4983-A3C6-D03319974B37}" dt="2022-05-09T16:27:54.937" v="29"/>
          <ac:picMkLst>
            <pc:docMk/>
            <pc:sldMasterMk cId="880202343" sldId="2147483711"/>
            <ac:picMk id="9" creationId="{0FFDAD0A-4B98-299D-C4DC-061E3888A96E}"/>
          </ac:picMkLst>
        </pc:picChg>
        <pc:cxnChg chg="add">
          <ac:chgData name="Steve Evans" userId="40102216-53ee-4e12-831f-eefcad887b11" providerId="ADAL" clId="{A59F08A6-191A-4983-A3C6-D03319974B37}" dt="2022-05-09T16:27:54.937" v="29"/>
          <ac:cxnSpMkLst>
            <pc:docMk/>
            <pc:sldMasterMk cId="880202343" sldId="2147483711"/>
            <ac:cxnSpMk id="8" creationId="{56D45BE1-CB56-CEFC-FF09-FD00B9E2F2B3}"/>
          </ac:cxnSpMkLst>
        </pc:cxnChg>
      </pc:sldMasterChg>
      <pc:sldMasterChg chg="addSp">
        <pc:chgData name="Steve Evans" userId="40102216-53ee-4e12-831f-eefcad887b11" providerId="ADAL" clId="{A59F08A6-191A-4983-A3C6-D03319974B37}" dt="2022-05-09T16:27:55.475" v="30"/>
        <pc:sldMasterMkLst>
          <pc:docMk/>
          <pc:sldMasterMk cId="3800205070" sldId="2147483726"/>
        </pc:sldMasterMkLst>
        <pc:spChg chg="add">
          <ac:chgData name="Steve Evans" userId="40102216-53ee-4e12-831f-eefcad887b11" providerId="ADAL" clId="{A59F08A6-191A-4983-A3C6-D03319974B37}" dt="2022-05-09T16:27:55.475" v="30"/>
          <ac:spMkLst>
            <pc:docMk/>
            <pc:sldMasterMk cId="3800205070" sldId="2147483726"/>
            <ac:spMk id="7" creationId="{2DAD99BE-F283-AEEB-F11A-08AC886C8835}"/>
          </ac:spMkLst>
        </pc:spChg>
        <pc:picChg chg="add">
          <ac:chgData name="Steve Evans" userId="40102216-53ee-4e12-831f-eefcad887b11" providerId="ADAL" clId="{A59F08A6-191A-4983-A3C6-D03319974B37}" dt="2022-05-09T16:27:55.475" v="30"/>
          <ac:picMkLst>
            <pc:docMk/>
            <pc:sldMasterMk cId="3800205070" sldId="2147483726"/>
            <ac:picMk id="9" creationId="{4C5AE61E-764A-CB30-996C-8B766C668C2B}"/>
          </ac:picMkLst>
        </pc:picChg>
        <pc:cxnChg chg="add">
          <ac:chgData name="Steve Evans" userId="40102216-53ee-4e12-831f-eefcad887b11" providerId="ADAL" clId="{A59F08A6-191A-4983-A3C6-D03319974B37}" dt="2022-05-09T16:27:55.475" v="30"/>
          <ac:cxnSpMkLst>
            <pc:docMk/>
            <pc:sldMasterMk cId="3800205070" sldId="2147483726"/>
            <ac:cxnSpMk id="8" creationId="{345B52C3-84E4-ADC4-02E9-8985E1C47A9F}"/>
          </ac:cxnSpMkLst>
        </pc:cxnChg>
      </pc:sldMasterChg>
      <pc:sldMasterChg chg="addSp">
        <pc:chgData name="Steve Evans" userId="40102216-53ee-4e12-831f-eefcad887b11" providerId="ADAL" clId="{A59F08A6-191A-4983-A3C6-D03319974B37}" dt="2022-05-09T16:27:55.719" v="31"/>
        <pc:sldMasterMkLst>
          <pc:docMk/>
          <pc:sldMasterMk cId="2971020907" sldId="2147483741"/>
        </pc:sldMasterMkLst>
        <pc:spChg chg="add">
          <ac:chgData name="Steve Evans" userId="40102216-53ee-4e12-831f-eefcad887b11" providerId="ADAL" clId="{A59F08A6-191A-4983-A3C6-D03319974B37}" dt="2022-05-09T16:27:55.719" v="31"/>
          <ac:spMkLst>
            <pc:docMk/>
            <pc:sldMasterMk cId="2971020907" sldId="2147483741"/>
            <ac:spMk id="7" creationId="{E04F2207-31FB-5EC8-CE88-35A8902687EB}"/>
          </ac:spMkLst>
        </pc:spChg>
        <pc:picChg chg="add">
          <ac:chgData name="Steve Evans" userId="40102216-53ee-4e12-831f-eefcad887b11" providerId="ADAL" clId="{A59F08A6-191A-4983-A3C6-D03319974B37}" dt="2022-05-09T16:27:55.719" v="31"/>
          <ac:picMkLst>
            <pc:docMk/>
            <pc:sldMasterMk cId="2971020907" sldId="2147483741"/>
            <ac:picMk id="9" creationId="{00A087C7-D5BF-6D6D-4D2D-F756CCB375EA}"/>
          </ac:picMkLst>
        </pc:picChg>
        <pc:cxnChg chg="add">
          <ac:chgData name="Steve Evans" userId="40102216-53ee-4e12-831f-eefcad887b11" providerId="ADAL" clId="{A59F08A6-191A-4983-A3C6-D03319974B37}" dt="2022-05-09T16:27:55.719" v="31"/>
          <ac:cxnSpMkLst>
            <pc:docMk/>
            <pc:sldMasterMk cId="2971020907" sldId="2147483741"/>
            <ac:cxnSpMk id="8" creationId="{996E3DB1-D374-AC1C-C381-A94E3EAAC5AB}"/>
          </ac:cxnSpMkLst>
        </pc:cxnChg>
      </pc:sldMasterChg>
    </pc:docChg>
  </pc:docChgLst>
  <pc:docChgLst>
    <pc:chgData name="Steve Evans" userId="40102216-53ee-4e12-831f-eefcad887b11" providerId="ADAL" clId="{C7302304-2787-4B52-A03C-B2B8CFEB7529}"/>
    <pc:docChg chg="undo custSel addSld delSld modSld sldOrd">
      <pc:chgData name="Steve Evans" userId="40102216-53ee-4e12-831f-eefcad887b11" providerId="ADAL" clId="{C7302304-2787-4B52-A03C-B2B8CFEB7529}" dt="2022-07-04T01:38:08.651" v="1646" actId="20577"/>
      <pc:docMkLst>
        <pc:docMk/>
      </pc:docMkLst>
      <pc:sldChg chg="modSp mod">
        <pc:chgData name="Steve Evans" userId="40102216-53ee-4e12-831f-eefcad887b11" providerId="ADAL" clId="{C7302304-2787-4B52-A03C-B2B8CFEB7529}" dt="2022-07-04T00:10:23.295" v="46" actId="20577"/>
        <pc:sldMkLst>
          <pc:docMk/>
          <pc:sldMk cId="1307898250" sldId="256"/>
        </pc:sldMkLst>
        <pc:spChg chg="mod">
          <ac:chgData name="Steve Evans" userId="40102216-53ee-4e12-831f-eefcad887b11" providerId="ADAL" clId="{C7302304-2787-4B52-A03C-B2B8CFEB7529}" dt="2022-07-04T00:10:23.295" v="46" actId="20577"/>
          <ac:spMkLst>
            <pc:docMk/>
            <pc:sldMk cId="1307898250" sldId="256"/>
            <ac:spMk id="4" creationId="{00000000-0000-0000-0000-000000000000}"/>
          </ac:spMkLst>
        </pc:spChg>
      </pc:sldChg>
      <pc:sldChg chg="modSp mod">
        <pc:chgData name="Steve Evans" userId="40102216-53ee-4e12-831f-eefcad887b11" providerId="ADAL" clId="{C7302304-2787-4B52-A03C-B2B8CFEB7529}" dt="2022-07-04T01:37:05.790" v="1645"/>
        <pc:sldMkLst>
          <pc:docMk/>
          <pc:sldMk cId="2671895703" sldId="263"/>
        </pc:sldMkLst>
        <pc:spChg chg="mod">
          <ac:chgData name="Steve Evans" userId="40102216-53ee-4e12-831f-eefcad887b11" providerId="ADAL" clId="{C7302304-2787-4B52-A03C-B2B8CFEB7529}" dt="2022-07-04T01:37:05.790" v="1645"/>
          <ac:spMkLst>
            <pc:docMk/>
            <pc:sldMk cId="2671895703" sldId="263"/>
            <ac:spMk id="3" creationId="{00000000-0000-0000-0000-000000000000}"/>
          </ac:spMkLst>
        </pc:spChg>
      </pc:sldChg>
      <pc:sldChg chg="addSp modSp mod">
        <pc:chgData name="Steve Evans" userId="40102216-53ee-4e12-831f-eefcad887b11" providerId="ADAL" clId="{C7302304-2787-4B52-A03C-B2B8CFEB7529}" dt="2022-07-04T01:36:07.832" v="1642" actId="6549"/>
        <pc:sldMkLst>
          <pc:docMk/>
          <pc:sldMk cId="1404172595" sldId="288"/>
        </pc:sldMkLst>
        <pc:spChg chg="add mod">
          <ac:chgData name="Steve Evans" userId="40102216-53ee-4e12-831f-eefcad887b11" providerId="ADAL" clId="{C7302304-2787-4B52-A03C-B2B8CFEB7529}" dt="2022-07-04T01:36:07.832" v="1642" actId="6549"/>
          <ac:spMkLst>
            <pc:docMk/>
            <pc:sldMk cId="1404172595" sldId="288"/>
            <ac:spMk id="3" creationId="{7976393E-7A1B-9922-BBE6-9F6B937C1CBD}"/>
          </ac:spMkLst>
        </pc:spChg>
        <pc:spChg chg="mod">
          <ac:chgData name="Steve Evans" userId="40102216-53ee-4e12-831f-eefcad887b11" providerId="ADAL" clId="{C7302304-2787-4B52-A03C-B2B8CFEB7529}" dt="2022-07-04T00:11:23.223" v="111" actId="20577"/>
          <ac:spMkLst>
            <pc:docMk/>
            <pc:sldMk cId="1404172595" sldId="288"/>
            <ac:spMk id="4" creationId="{00000000-0000-0000-0000-000000000000}"/>
          </ac:spMkLst>
        </pc:spChg>
        <pc:spChg chg="add mod">
          <ac:chgData name="Steve Evans" userId="40102216-53ee-4e12-831f-eefcad887b11" providerId="ADAL" clId="{C7302304-2787-4B52-A03C-B2B8CFEB7529}" dt="2022-07-04T00:17:04.715" v="795" actId="1076"/>
          <ac:spMkLst>
            <pc:docMk/>
            <pc:sldMk cId="1404172595" sldId="288"/>
            <ac:spMk id="5" creationId="{52F40E7D-B3D8-8C55-314E-F751B3451AC9}"/>
          </ac:spMkLst>
        </pc:spChg>
      </pc:sldChg>
      <pc:sldChg chg="modSp new del mod">
        <pc:chgData name="Steve Evans" userId="40102216-53ee-4e12-831f-eefcad887b11" providerId="ADAL" clId="{C7302304-2787-4B52-A03C-B2B8CFEB7529}" dt="2022-07-04T00:17:24.688" v="815" actId="2696"/>
        <pc:sldMkLst>
          <pc:docMk/>
          <pc:sldMk cId="1664559111" sldId="290"/>
        </pc:sldMkLst>
        <pc:spChg chg="mod">
          <ac:chgData name="Steve Evans" userId="40102216-53ee-4e12-831f-eefcad887b11" providerId="ADAL" clId="{C7302304-2787-4B52-A03C-B2B8CFEB7529}" dt="2022-07-04T00:17:19.937" v="814" actId="20577"/>
          <ac:spMkLst>
            <pc:docMk/>
            <pc:sldMk cId="1664559111" sldId="290"/>
            <ac:spMk id="4" creationId="{5761492B-725F-3FEA-6B48-014B2B32CBC7}"/>
          </ac:spMkLst>
        </pc:spChg>
      </pc:sldChg>
      <pc:sldChg chg="addSp modSp new mod ord">
        <pc:chgData name="Steve Evans" userId="40102216-53ee-4e12-831f-eefcad887b11" providerId="ADAL" clId="{C7302304-2787-4B52-A03C-B2B8CFEB7529}" dt="2022-07-04T00:52:52.358" v="964" actId="1076"/>
        <pc:sldMkLst>
          <pc:docMk/>
          <pc:sldMk cId="3355787148" sldId="290"/>
        </pc:sldMkLst>
        <pc:spChg chg="mod">
          <ac:chgData name="Steve Evans" userId="40102216-53ee-4e12-831f-eefcad887b11" providerId="ADAL" clId="{C7302304-2787-4B52-A03C-B2B8CFEB7529}" dt="2022-07-04T00:17:39.008" v="872" actId="20577"/>
          <ac:spMkLst>
            <pc:docMk/>
            <pc:sldMk cId="3355787148" sldId="290"/>
            <ac:spMk id="3" creationId="{4CB8052E-D663-64C3-90E7-CB751FDC9853}"/>
          </ac:spMkLst>
        </pc:spChg>
        <pc:spChg chg="add mod">
          <ac:chgData name="Steve Evans" userId="40102216-53ee-4e12-831f-eefcad887b11" providerId="ADAL" clId="{C7302304-2787-4B52-A03C-B2B8CFEB7529}" dt="2022-07-04T00:52:17.086" v="960" actId="1076"/>
          <ac:spMkLst>
            <pc:docMk/>
            <pc:sldMk cId="3355787148" sldId="290"/>
            <ac:spMk id="4" creationId="{67020994-2642-74AE-76CF-7A6648FE7B0C}"/>
          </ac:spMkLst>
        </pc:spChg>
        <pc:spChg chg="add mod">
          <ac:chgData name="Steve Evans" userId="40102216-53ee-4e12-831f-eefcad887b11" providerId="ADAL" clId="{C7302304-2787-4B52-A03C-B2B8CFEB7529}" dt="2022-07-04T00:52:21.481" v="961" actId="1076"/>
          <ac:spMkLst>
            <pc:docMk/>
            <pc:sldMk cId="3355787148" sldId="290"/>
            <ac:spMk id="5" creationId="{56441257-B158-178F-1BAB-78E6F12B610D}"/>
          </ac:spMkLst>
        </pc:spChg>
        <pc:spChg chg="add mod">
          <ac:chgData name="Steve Evans" userId="40102216-53ee-4e12-831f-eefcad887b11" providerId="ADAL" clId="{C7302304-2787-4B52-A03C-B2B8CFEB7529}" dt="2022-07-04T00:52:52.358" v="964" actId="1076"/>
          <ac:spMkLst>
            <pc:docMk/>
            <pc:sldMk cId="3355787148" sldId="290"/>
            <ac:spMk id="6" creationId="{EDF77F4A-22E9-AC68-9102-0CE8E5A53AC8}"/>
          </ac:spMkLst>
        </pc:spChg>
      </pc:sldChg>
      <pc:sldChg chg="addSp delSp modSp add mod">
        <pc:chgData name="Steve Evans" userId="40102216-53ee-4e12-831f-eefcad887b11" providerId="ADAL" clId="{C7302304-2787-4B52-A03C-B2B8CFEB7529}" dt="2022-07-04T00:54:25.289" v="981" actId="1076"/>
        <pc:sldMkLst>
          <pc:docMk/>
          <pc:sldMk cId="1844508819" sldId="291"/>
        </pc:sldMkLst>
        <pc:spChg chg="mod">
          <ac:chgData name="Steve Evans" userId="40102216-53ee-4e12-831f-eefcad887b11" providerId="ADAL" clId="{C7302304-2787-4B52-A03C-B2B8CFEB7529}" dt="2022-07-04T00:54:18.177" v="980" actId="1076"/>
          <ac:spMkLst>
            <pc:docMk/>
            <pc:sldMk cId="1844508819" sldId="291"/>
            <ac:spMk id="4" creationId="{67020994-2642-74AE-76CF-7A6648FE7B0C}"/>
          </ac:spMkLst>
        </pc:spChg>
        <pc:spChg chg="mod">
          <ac:chgData name="Steve Evans" userId="40102216-53ee-4e12-831f-eefcad887b11" providerId="ADAL" clId="{C7302304-2787-4B52-A03C-B2B8CFEB7529}" dt="2022-07-04T00:54:25.289" v="981" actId="1076"/>
          <ac:spMkLst>
            <pc:docMk/>
            <pc:sldMk cId="1844508819" sldId="291"/>
            <ac:spMk id="5" creationId="{56441257-B158-178F-1BAB-78E6F12B610D}"/>
          </ac:spMkLst>
        </pc:spChg>
        <pc:spChg chg="add del mod">
          <ac:chgData name="Steve Evans" userId="40102216-53ee-4e12-831f-eefcad887b11" providerId="ADAL" clId="{C7302304-2787-4B52-A03C-B2B8CFEB7529}" dt="2022-07-04T00:52:59.239" v="967"/>
          <ac:spMkLst>
            <pc:docMk/>
            <pc:sldMk cId="1844508819" sldId="291"/>
            <ac:spMk id="6" creationId="{B7CFC129-779B-516E-D0A3-0AB7DF66AAB6}"/>
          </ac:spMkLst>
        </pc:spChg>
        <pc:spChg chg="add del mod">
          <ac:chgData name="Steve Evans" userId="40102216-53ee-4e12-831f-eefcad887b11" providerId="ADAL" clId="{C7302304-2787-4B52-A03C-B2B8CFEB7529}" dt="2022-07-04T00:52:09.567" v="959"/>
          <ac:spMkLst>
            <pc:docMk/>
            <pc:sldMk cId="1844508819" sldId="291"/>
            <ac:spMk id="8" creationId="{583CC762-D1C9-E4E7-30C9-DDA077461E6E}"/>
          </ac:spMkLst>
        </pc:spChg>
        <pc:spChg chg="add del">
          <ac:chgData name="Steve Evans" userId="40102216-53ee-4e12-831f-eefcad887b11" providerId="ADAL" clId="{C7302304-2787-4B52-A03C-B2B8CFEB7529}" dt="2022-07-04T00:41:08.865" v="899" actId="22"/>
          <ac:spMkLst>
            <pc:docMk/>
            <pc:sldMk cId="1844508819" sldId="291"/>
            <ac:spMk id="10" creationId="{DD0EEFC6-F846-BF9A-393F-0E927F0DFEDF}"/>
          </ac:spMkLst>
        </pc:spChg>
      </pc:sldChg>
      <pc:sldChg chg="addSp delSp modSp add mod">
        <pc:chgData name="Steve Evans" userId="40102216-53ee-4e12-831f-eefcad887b11" providerId="ADAL" clId="{C7302304-2787-4B52-A03C-B2B8CFEB7529}" dt="2022-07-04T01:14:12.403" v="1253" actId="1076"/>
        <pc:sldMkLst>
          <pc:docMk/>
          <pc:sldMk cId="3721947527" sldId="292"/>
        </pc:sldMkLst>
        <pc:spChg chg="del mod">
          <ac:chgData name="Steve Evans" userId="40102216-53ee-4e12-831f-eefcad887b11" providerId="ADAL" clId="{C7302304-2787-4B52-A03C-B2B8CFEB7529}" dt="2022-07-04T01:13:49.817" v="1247"/>
          <ac:spMkLst>
            <pc:docMk/>
            <pc:sldMk cId="3721947527" sldId="292"/>
            <ac:spMk id="4" creationId="{67020994-2642-74AE-76CF-7A6648FE7B0C}"/>
          </ac:spMkLst>
        </pc:spChg>
        <pc:spChg chg="mod">
          <ac:chgData name="Steve Evans" userId="40102216-53ee-4e12-831f-eefcad887b11" providerId="ADAL" clId="{C7302304-2787-4B52-A03C-B2B8CFEB7529}" dt="2022-07-04T01:14:12.403" v="1253" actId="1076"/>
          <ac:spMkLst>
            <pc:docMk/>
            <pc:sldMk cId="3721947527" sldId="292"/>
            <ac:spMk id="5" creationId="{56441257-B158-178F-1BAB-78E6F12B610D}"/>
          </ac:spMkLst>
        </pc:spChg>
        <pc:spChg chg="mod">
          <ac:chgData name="Steve Evans" userId="40102216-53ee-4e12-831f-eefcad887b11" providerId="ADAL" clId="{C7302304-2787-4B52-A03C-B2B8CFEB7529}" dt="2022-07-04T00:43:48.766" v="914" actId="1076"/>
          <ac:spMkLst>
            <pc:docMk/>
            <pc:sldMk cId="3721947527" sldId="292"/>
            <ac:spMk id="6" creationId="{B7CFC129-779B-516E-D0A3-0AB7DF66AAB6}"/>
          </ac:spMkLst>
        </pc:spChg>
        <pc:spChg chg="del mod">
          <ac:chgData name="Steve Evans" userId="40102216-53ee-4e12-831f-eefcad887b11" providerId="ADAL" clId="{C7302304-2787-4B52-A03C-B2B8CFEB7529}" dt="2022-07-04T01:13:49.817" v="1245"/>
          <ac:spMkLst>
            <pc:docMk/>
            <pc:sldMk cId="3721947527" sldId="292"/>
            <ac:spMk id="8" creationId="{583CC762-D1C9-E4E7-30C9-DDA077461E6E}"/>
          </ac:spMkLst>
        </pc:spChg>
        <pc:spChg chg="add mod">
          <ac:chgData name="Steve Evans" userId="40102216-53ee-4e12-831f-eefcad887b11" providerId="ADAL" clId="{C7302304-2787-4B52-A03C-B2B8CFEB7529}" dt="2022-07-04T01:14:06.387" v="1252" actId="1076"/>
          <ac:spMkLst>
            <pc:docMk/>
            <pc:sldMk cId="3721947527" sldId="292"/>
            <ac:spMk id="9" creationId="{06FBE7F9-E677-EC6D-6BAF-27D72CD0D3B8}"/>
          </ac:spMkLst>
        </pc:spChg>
      </pc:sldChg>
      <pc:sldChg chg="addSp delSp modSp add mod">
        <pc:chgData name="Steve Evans" userId="40102216-53ee-4e12-831f-eefcad887b11" providerId="ADAL" clId="{C7302304-2787-4B52-A03C-B2B8CFEB7529}" dt="2022-07-04T01:17:51.134" v="1277" actId="6549"/>
        <pc:sldMkLst>
          <pc:docMk/>
          <pc:sldMk cId="2095636235" sldId="293"/>
        </pc:sldMkLst>
        <pc:spChg chg="add del mod">
          <ac:chgData name="Steve Evans" userId="40102216-53ee-4e12-831f-eefcad887b11" providerId="ADAL" clId="{C7302304-2787-4B52-A03C-B2B8CFEB7529}" dt="2022-07-04T01:17:49.690" v="1275" actId="6549"/>
          <ac:spMkLst>
            <pc:docMk/>
            <pc:sldMk cId="2095636235" sldId="293"/>
            <ac:spMk id="4" creationId="{67020994-2642-74AE-76CF-7A6648FE7B0C}"/>
          </ac:spMkLst>
        </pc:spChg>
        <pc:spChg chg="mod">
          <ac:chgData name="Steve Evans" userId="40102216-53ee-4e12-831f-eefcad887b11" providerId="ADAL" clId="{C7302304-2787-4B52-A03C-B2B8CFEB7529}" dt="2022-07-04T01:17:48.044" v="1273" actId="1076"/>
          <ac:spMkLst>
            <pc:docMk/>
            <pc:sldMk cId="2095636235" sldId="293"/>
            <ac:spMk id="5" creationId="{56441257-B158-178F-1BAB-78E6F12B610D}"/>
          </ac:spMkLst>
        </pc:spChg>
        <pc:spChg chg="mod">
          <ac:chgData name="Steve Evans" userId="40102216-53ee-4e12-831f-eefcad887b11" providerId="ADAL" clId="{C7302304-2787-4B52-A03C-B2B8CFEB7529}" dt="2022-07-04T00:43:06.162" v="910"/>
          <ac:spMkLst>
            <pc:docMk/>
            <pc:sldMk cId="2095636235" sldId="293"/>
            <ac:spMk id="6" creationId="{B7CFC129-779B-516E-D0A3-0AB7DF66AAB6}"/>
          </ac:spMkLst>
        </pc:spChg>
        <pc:spChg chg="add del mod">
          <ac:chgData name="Steve Evans" userId="40102216-53ee-4e12-831f-eefcad887b11" providerId="ADAL" clId="{C7302304-2787-4B52-A03C-B2B8CFEB7529}" dt="2022-07-04T01:17:51.134" v="1277" actId="6549"/>
          <ac:spMkLst>
            <pc:docMk/>
            <pc:sldMk cId="2095636235" sldId="293"/>
            <ac:spMk id="8" creationId="{583CC762-D1C9-E4E7-30C9-DDA077461E6E}"/>
          </ac:spMkLst>
        </pc:spChg>
      </pc:sldChg>
      <pc:sldChg chg="delSp modSp add mod">
        <pc:chgData name="Steve Evans" userId="40102216-53ee-4e12-831f-eefcad887b11" providerId="ADAL" clId="{C7302304-2787-4B52-A03C-B2B8CFEB7529}" dt="2022-07-04T00:46:54.122" v="939" actId="1076"/>
        <pc:sldMkLst>
          <pc:docMk/>
          <pc:sldMk cId="1989989859" sldId="294"/>
        </pc:sldMkLst>
        <pc:spChg chg="del mod">
          <ac:chgData name="Steve Evans" userId="40102216-53ee-4e12-831f-eefcad887b11" providerId="ADAL" clId="{C7302304-2787-4B52-A03C-B2B8CFEB7529}" dt="2022-07-04T00:46:12.724" v="932"/>
          <ac:spMkLst>
            <pc:docMk/>
            <pc:sldMk cId="1989989859" sldId="294"/>
            <ac:spMk id="4" creationId="{67020994-2642-74AE-76CF-7A6648FE7B0C}"/>
          </ac:spMkLst>
        </pc:spChg>
        <pc:spChg chg="mod">
          <ac:chgData name="Steve Evans" userId="40102216-53ee-4e12-831f-eefcad887b11" providerId="ADAL" clId="{C7302304-2787-4B52-A03C-B2B8CFEB7529}" dt="2022-07-04T00:46:51.569" v="938" actId="1076"/>
          <ac:spMkLst>
            <pc:docMk/>
            <pc:sldMk cId="1989989859" sldId="294"/>
            <ac:spMk id="5" creationId="{56441257-B158-178F-1BAB-78E6F12B610D}"/>
          </ac:spMkLst>
        </pc:spChg>
        <pc:spChg chg="mod">
          <ac:chgData name="Steve Evans" userId="40102216-53ee-4e12-831f-eefcad887b11" providerId="ADAL" clId="{C7302304-2787-4B52-A03C-B2B8CFEB7529}" dt="2022-07-04T00:44:58.152" v="921" actId="1076"/>
          <ac:spMkLst>
            <pc:docMk/>
            <pc:sldMk cId="1989989859" sldId="294"/>
            <ac:spMk id="6" creationId="{B7CFC129-779B-516E-D0A3-0AB7DF66AAB6}"/>
          </ac:spMkLst>
        </pc:spChg>
        <pc:spChg chg="mod">
          <ac:chgData name="Steve Evans" userId="40102216-53ee-4e12-831f-eefcad887b11" providerId="ADAL" clId="{C7302304-2787-4B52-A03C-B2B8CFEB7529}" dt="2022-07-04T00:46:54.122" v="939" actId="1076"/>
          <ac:spMkLst>
            <pc:docMk/>
            <pc:sldMk cId="1989989859" sldId="294"/>
            <ac:spMk id="8" creationId="{583CC762-D1C9-E4E7-30C9-DDA077461E6E}"/>
          </ac:spMkLst>
        </pc:spChg>
      </pc:sldChg>
      <pc:sldChg chg="delSp modSp add mod">
        <pc:chgData name="Steve Evans" userId="40102216-53ee-4e12-831f-eefcad887b11" providerId="ADAL" clId="{C7302304-2787-4B52-A03C-B2B8CFEB7529}" dt="2022-07-04T00:48:27.738" v="953" actId="20577"/>
        <pc:sldMkLst>
          <pc:docMk/>
          <pc:sldMk cId="3206591430" sldId="295"/>
        </pc:sldMkLst>
        <pc:spChg chg="del mod">
          <ac:chgData name="Steve Evans" userId="40102216-53ee-4e12-831f-eefcad887b11" providerId="ADAL" clId="{C7302304-2787-4B52-A03C-B2B8CFEB7529}" dt="2022-07-04T00:48:18.335" v="951"/>
          <ac:spMkLst>
            <pc:docMk/>
            <pc:sldMk cId="3206591430" sldId="295"/>
            <ac:spMk id="5" creationId="{56441257-B158-178F-1BAB-78E6F12B610D}"/>
          </ac:spMkLst>
        </pc:spChg>
        <pc:spChg chg="mod">
          <ac:chgData name="Steve Evans" userId="40102216-53ee-4e12-831f-eefcad887b11" providerId="ADAL" clId="{C7302304-2787-4B52-A03C-B2B8CFEB7529}" dt="2022-07-04T00:48:24.885" v="952" actId="1076"/>
          <ac:spMkLst>
            <pc:docMk/>
            <pc:sldMk cId="3206591430" sldId="295"/>
            <ac:spMk id="6" creationId="{B7CFC129-779B-516E-D0A3-0AB7DF66AAB6}"/>
          </ac:spMkLst>
        </pc:spChg>
        <pc:spChg chg="mod">
          <ac:chgData name="Steve Evans" userId="40102216-53ee-4e12-831f-eefcad887b11" providerId="ADAL" clId="{C7302304-2787-4B52-A03C-B2B8CFEB7529}" dt="2022-07-04T00:48:27.738" v="953" actId="20577"/>
          <ac:spMkLst>
            <pc:docMk/>
            <pc:sldMk cId="3206591430" sldId="295"/>
            <ac:spMk id="8" creationId="{583CC762-D1C9-E4E7-30C9-DDA077461E6E}"/>
          </ac:spMkLst>
        </pc:spChg>
      </pc:sldChg>
      <pc:sldChg chg="addSp delSp modSp add mod">
        <pc:chgData name="Steve Evans" userId="40102216-53ee-4e12-831f-eefcad887b11" providerId="ADAL" clId="{C7302304-2787-4B52-A03C-B2B8CFEB7529}" dt="2022-07-04T01:01:44.297" v="1081" actId="1076"/>
        <pc:sldMkLst>
          <pc:docMk/>
          <pc:sldMk cId="1651482207" sldId="296"/>
        </pc:sldMkLst>
        <pc:spChg chg="add del">
          <ac:chgData name="Steve Evans" userId="40102216-53ee-4e12-831f-eefcad887b11" providerId="ADAL" clId="{C7302304-2787-4B52-A03C-B2B8CFEB7529}" dt="2022-07-04T00:54:39.007" v="983" actId="478"/>
          <ac:spMkLst>
            <pc:docMk/>
            <pc:sldMk cId="1651482207" sldId="296"/>
            <ac:spMk id="2" creationId="{4ECD2488-8935-7433-F1DF-C5AD58D8D827}"/>
          </ac:spMkLst>
        </pc:spChg>
        <pc:spChg chg="add del">
          <ac:chgData name="Steve Evans" userId="40102216-53ee-4e12-831f-eefcad887b11" providerId="ADAL" clId="{C7302304-2787-4B52-A03C-B2B8CFEB7529}" dt="2022-07-04T00:54:39.007" v="983" actId="478"/>
          <ac:spMkLst>
            <pc:docMk/>
            <pc:sldMk cId="1651482207" sldId="296"/>
            <ac:spMk id="3" creationId="{4CB8052E-D663-64C3-90E7-CB751FDC9853}"/>
          </ac:spMkLst>
        </pc:spChg>
        <pc:spChg chg="add del mod">
          <ac:chgData name="Steve Evans" userId="40102216-53ee-4e12-831f-eefcad887b11" providerId="ADAL" clId="{C7302304-2787-4B52-A03C-B2B8CFEB7529}" dt="2022-07-04T00:54:56.635" v="990" actId="1076"/>
          <ac:spMkLst>
            <pc:docMk/>
            <pc:sldMk cId="1651482207" sldId="296"/>
            <ac:spMk id="4" creationId="{67020994-2642-74AE-76CF-7A6648FE7B0C}"/>
          </ac:spMkLst>
        </pc:spChg>
        <pc:spChg chg="add del mod">
          <ac:chgData name="Steve Evans" userId="40102216-53ee-4e12-831f-eefcad887b11" providerId="ADAL" clId="{C7302304-2787-4B52-A03C-B2B8CFEB7529}" dt="2022-07-04T00:54:48.314" v="989"/>
          <ac:spMkLst>
            <pc:docMk/>
            <pc:sldMk cId="1651482207" sldId="296"/>
            <ac:spMk id="5" creationId="{56441257-B158-178F-1BAB-78E6F12B610D}"/>
          </ac:spMkLst>
        </pc:spChg>
        <pc:spChg chg="add del mod">
          <ac:chgData name="Steve Evans" userId="40102216-53ee-4e12-831f-eefcad887b11" providerId="ADAL" clId="{C7302304-2787-4B52-A03C-B2B8CFEB7529}" dt="2022-07-04T00:54:42.959" v="986"/>
          <ac:spMkLst>
            <pc:docMk/>
            <pc:sldMk cId="1651482207" sldId="296"/>
            <ac:spMk id="6" creationId="{B7CFC129-779B-516E-D0A3-0AB7DF66AAB6}"/>
          </ac:spMkLst>
        </pc:spChg>
        <pc:spChg chg="add del mod">
          <ac:chgData name="Steve Evans" userId="40102216-53ee-4e12-831f-eefcad887b11" providerId="ADAL" clId="{C7302304-2787-4B52-A03C-B2B8CFEB7529}" dt="2022-07-04T00:57:53.213" v="1004"/>
          <ac:spMkLst>
            <pc:docMk/>
            <pc:sldMk cId="1651482207" sldId="296"/>
            <ac:spMk id="8" creationId="{583CC762-D1C9-E4E7-30C9-DDA077461E6E}"/>
          </ac:spMkLst>
        </pc:spChg>
        <pc:spChg chg="add del mod">
          <ac:chgData name="Steve Evans" userId="40102216-53ee-4e12-831f-eefcad887b11" providerId="ADAL" clId="{C7302304-2787-4B52-A03C-B2B8CFEB7529}" dt="2022-07-04T00:54:39.007" v="983" actId="478"/>
          <ac:spMkLst>
            <pc:docMk/>
            <pc:sldMk cId="1651482207" sldId="296"/>
            <ac:spMk id="9" creationId="{F5C383DC-2FF5-4C1A-D58E-AA5D6244ADFB}"/>
          </ac:spMkLst>
        </pc:spChg>
        <pc:spChg chg="add mod">
          <ac:chgData name="Steve Evans" userId="40102216-53ee-4e12-831f-eefcad887b11" providerId="ADAL" clId="{C7302304-2787-4B52-A03C-B2B8CFEB7529}" dt="2022-07-04T01:01:44.297" v="1081" actId="1076"/>
          <ac:spMkLst>
            <pc:docMk/>
            <pc:sldMk cId="1651482207" sldId="296"/>
            <ac:spMk id="11" creationId="{896862A8-A020-5CED-11F8-5F5D0B2CBFFD}"/>
          </ac:spMkLst>
        </pc:spChg>
      </pc:sldChg>
      <pc:sldChg chg="addSp delSp modSp add mod">
        <pc:chgData name="Steve Evans" userId="40102216-53ee-4e12-831f-eefcad887b11" providerId="ADAL" clId="{C7302304-2787-4B52-A03C-B2B8CFEB7529}" dt="2022-07-04T01:03:28.776" v="1101"/>
        <pc:sldMkLst>
          <pc:docMk/>
          <pc:sldMk cId="3666340580" sldId="297"/>
        </pc:sldMkLst>
        <pc:spChg chg="del mod">
          <ac:chgData name="Steve Evans" userId="40102216-53ee-4e12-831f-eefcad887b11" providerId="ADAL" clId="{C7302304-2787-4B52-A03C-B2B8CFEB7529}" dt="2022-07-04T00:58:10.122" v="1011"/>
          <ac:spMkLst>
            <pc:docMk/>
            <pc:sldMk cId="3666340580" sldId="297"/>
            <ac:spMk id="4" creationId="{67020994-2642-74AE-76CF-7A6648FE7B0C}"/>
          </ac:spMkLst>
        </pc:spChg>
        <pc:spChg chg="add del mod">
          <ac:chgData name="Steve Evans" userId="40102216-53ee-4e12-831f-eefcad887b11" providerId="ADAL" clId="{C7302304-2787-4B52-A03C-B2B8CFEB7529}" dt="2022-07-04T00:58:10.125" v="1013"/>
          <ac:spMkLst>
            <pc:docMk/>
            <pc:sldMk cId="3666340580" sldId="297"/>
            <ac:spMk id="7" creationId="{317D74B7-5E45-7612-C197-A9B53B65FA03}"/>
          </ac:spMkLst>
        </pc:spChg>
        <pc:spChg chg="del mod">
          <ac:chgData name="Steve Evans" userId="40102216-53ee-4e12-831f-eefcad887b11" providerId="ADAL" clId="{C7302304-2787-4B52-A03C-B2B8CFEB7529}" dt="2022-07-04T00:56:18.628" v="994"/>
          <ac:spMkLst>
            <pc:docMk/>
            <pc:sldMk cId="3666340580" sldId="297"/>
            <ac:spMk id="8" creationId="{583CC762-D1C9-E4E7-30C9-DDA077461E6E}"/>
          </ac:spMkLst>
        </pc:spChg>
        <pc:spChg chg="add del mod">
          <ac:chgData name="Steve Evans" userId="40102216-53ee-4e12-831f-eefcad887b11" providerId="ADAL" clId="{C7302304-2787-4B52-A03C-B2B8CFEB7529}" dt="2022-07-04T01:03:28.776" v="1101"/>
          <ac:spMkLst>
            <pc:docMk/>
            <pc:sldMk cId="3666340580" sldId="297"/>
            <ac:spMk id="9" creationId="{D4513E84-7BCF-591C-CE0D-10F60AE8BB42}"/>
          </ac:spMkLst>
        </pc:spChg>
        <pc:spChg chg="add mod">
          <ac:chgData name="Steve Evans" userId="40102216-53ee-4e12-831f-eefcad887b11" providerId="ADAL" clId="{C7302304-2787-4B52-A03C-B2B8CFEB7529}" dt="2022-07-04T01:03:22.353" v="1098" actId="1076"/>
          <ac:spMkLst>
            <pc:docMk/>
            <pc:sldMk cId="3666340580" sldId="297"/>
            <ac:spMk id="11" creationId="{B6D41B37-4683-377B-3CFA-4FF367BD0BB6}"/>
          </ac:spMkLst>
        </pc:spChg>
      </pc:sldChg>
      <pc:sldChg chg="addSp delSp modSp add mod">
        <pc:chgData name="Steve Evans" userId="40102216-53ee-4e12-831f-eefcad887b11" providerId="ADAL" clId="{C7302304-2787-4B52-A03C-B2B8CFEB7529}" dt="2022-07-04T01:33:49.654" v="1443"/>
        <pc:sldMkLst>
          <pc:docMk/>
          <pc:sldMk cId="1235131911" sldId="298"/>
        </pc:sldMkLst>
        <pc:spChg chg="del">
          <ac:chgData name="Steve Evans" userId="40102216-53ee-4e12-831f-eefcad887b11" providerId="ADAL" clId="{C7302304-2787-4B52-A03C-B2B8CFEB7529}" dt="2022-07-04T00:58:43.817" v="1016" actId="478"/>
          <ac:spMkLst>
            <pc:docMk/>
            <pc:sldMk cId="1235131911" sldId="298"/>
            <ac:spMk id="2" creationId="{4ECD2488-8935-7433-F1DF-C5AD58D8D827}"/>
          </ac:spMkLst>
        </pc:spChg>
        <pc:spChg chg="del">
          <ac:chgData name="Steve Evans" userId="40102216-53ee-4e12-831f-eefcad887b11" providerId="ADAL" clId="{C7302304-2787-4B52-A03C-B2B8CFEB7529}" dt="2022-07-04T00:58:43.817" v="1016" actId="478"/>
          <ac:spMkLst>
            <pc:docMk/>
            <pc:sldMk cId="1235131911" sldId="298"/>
            <ac:spMk id="3" creationId="{4CB8052E-D663-64C3-90E7-CB751FDC9853}"/>
          </ac:spMkLst>
        </pc:spChg>
        <pc:spChg chg="add mod">
          <ac:chgData name="Steve Evans" userId="40102216-53ee-4e12-831f-eefcad887b11" providerId="ADAL" clId="{C7302304-2787-4B52-A03C-B2B8CFEB7529}" dt="2022-07-04T01:33:49.654" v="1443"/>
          <ac:spMkLst>
            <pc:docMk/>
            <pc:sldMk cId="1235131911" sldId="298"/>
            <ac:spMk id="5" creationId="{B4A35520-9952-BF16-3CF9-2B3C24B54620}"/>
          </ac:spMkLst>
        </pc:spChg>
        <pc:spChg chg="add del mod">
          <ac:chgData name="Steve Evans" userId="40102216-53ee-4e12-831f-eefcad887b11" providerId="ADAL" clId="{C7302304-2787-4B52-A03C-B2B8CFEB7529}" dt="2022-07-04T01:01:03.173" v="1072"/>
          <ac:spMkLst>
            <pc:docMk/>
            <pc:sldMk cId="1235131911" sldId="298"/>
            <ac:spMk id="8" creationId="{DBD3F469-890A-6BFB-DC71-5F48D30CE7CA}"/>
          </ac:spMkLst>
        </pc:spChg>
        <pc:spChg chg="del">
          <ac:chgData name="Steve Evans" userId="40102216-53ee-4e12-831f-eefcad887b11" providerId="ADAL" clId="{C7302304-2787-4B52-A03C-B2B8CFEB7529}" dt="2022-07-04T00:58:43.817" v="1016" actId="478"/>
          <ac:spMkLst>
            <pc:docMk/>
            <pc:sldMk cId="1235131911" sldId="298"/>
            <ac:spMk id="9" creationId="{D4513E84-7BCF-591C-CE0D-10F60AE8BB42}"/>
          </ac:spMkLst>
        </pc:spChg>
        <pc:spChg chg="add del mod">
          <ac:chgData name="Steve Evans" userId="40102216-53ee-4e12-831f-eefcad887b11" providerId="ADAL" clId="{C7302304-2787-4B52-A03C-B2B8CFEB7529}" dt="2022-07-04T01:10:32.616" v="1197"/>
          <ac:spMkLst>
            <pc:docMk/>
            <pc:sldMk cId="1235131911" sldId="298"/>
            <ac:spMk id="10" creationId="{D7042203-D7E4-CD2E-7106-6E5012B51ACC}"/>
          </ac:spMkLst>
        </pc:spChg>
        <pc:spChg chg="add mod">
          <ac:chgData name="Steve Evans" userId="40102216-53ee-4e12-831f-eefcad887b11" providerId="ADAL" clId="{C7302304-2787-4B52-A03C-B2B8CFEB7529}" dt="2022-07-04T01:10:37.754" v="1199" actId="1076"/>
          <ac:spMkLst>
            <pc:docMk/>
            <pc:sldMk cId="1235131911" sldId="298"/>
            <ac:spMk id="12" creationId="{BEECDAB8-1891-8FB9-B300-007219C9D305}"/>
          </ac:spMkLst>
        </pc:spChg>
      </pc:sldChg>
      <pc:sldChg chg="addSp delSp modSp add mod">
        <pc:chgData name="Steve Evans" userId="40102216-53ee-4e12-831f-eefcad887b11" providerId="ADAL" clId="{C7302304-2787-4B52-A03C-B2B8CFEB7529}" dt="2022-07-04T01:33:51.906" v="1444"/>
        <pc:sldMkLst>
          <pc:docMk/>
          <pc:sldMk cId="2442020608" sldId="299"/>
        </pc:sldMkLst>
        <pc:spChg chg="mod">
          <ac:chgData name="Steve Evans" userId="40102216-53ee-4e12-831f-eefcad887b11" providerId="ADAL" clId="{C7302304-2787-4B52-A03C-B2B8CFEB7529}" dt="2022-07-04T01:33:51.906" v="1444"/>
          <ac:spMkLst>
            <pc:docMk/>
            <pc:sldMk cId="2442020608" sldId="299"/>
            <ac:spMk id="5" creationId="{B4A35520-9952-BF16-3CF9-2B3C24B54620}"/>
          </ac:spMkLst>
        </pc:spChg>
        <pc:spChg chg="add mod">
          <ac:chgData name="Steve Evans" userId="40102216-53ee-4e12-831f-eefcad887b11" providerId="ADAL" clId="{C7302304-2787-4B52-A03C-B2B8CFEB7529}" dt="2022-07-04T01:09:42.733" v="1191" actId="207"/>
          <ac:spMkLst>
            <pc:docMk/>
            <pc:sldMk cId="2442020608" sldId="299"/>
            <ac:spMk id="6" creationId="{DADDBBC9-2AC1-873A-AAA7-EFA376335239}"/>
          </ac:spMkLst>
        </pc:spChg>
        <pc:spChg chg="mod">
          <ac:chgData name="Steve Evans" userId="40102216-53ee-4e12-831f-eefcad887b11" providerId="ADAL" clId="{C7302304-2787-4B52-A03C-B2B8CFEB7529}" dt="2022-07-04T01:07:48.763" v="1142" actId="1076"/>
          <ac:spMkLst>
            <pc:docMk/>
            <pc:sldMk cId="2442020608" sldId="299"/>
            <ac:spMk id="10" creationId="{D7042203-D7E4-CD2E-7106-6E5012B51ACC}"/>
          </ac:spMkLst>
        </pc:spChg>
        <pc:spChg chg="del mod">
          <ac:chgData name="Steve Evans" userId="40102216-53ee-4e12-831f-eefcad887b11" providerId="ADAL" clId="{C7302304-2787-4B52-A03C-B2B8CFEB7529}" dt="2022-07-04T01:04:50.557" v="1120"/>
          <ac:spMkLst>
            <pc:docMk/>
            <pc:sldMk cId="2442020608" sldId="299"/>
            <ac:spMk id="12" creationId="{BEECDAB8-1891-8FB9-B300-007219C9D305}"/>
          </ac:spMkLst>
        </pc:spChg>
      </pc:sldChg>
      <pc:sldChg chg="addSp delSp modSp new mod">
        <pc:chgData name="Steve Evans" userId="40102216-53ee-4e12-831f-eefcad887b11" providerId="ADAL" clId="{C7302304-2787-4B52-A03C-B2B8CFEB7529}" dt="2022-07-04T01:33:58.245" v="1447"/>
        <pc:sldMkLst>
          <pc:docMk/>
          <pc:sldMk cId="2493737683" sldId="300"/>
        </pc:sldMkLst>
        <pc:spChg chg="mod">
          <ac:chgData name="Steve Evans" userId="40102216-53ee-4e12-831f-eefcad887b11" providerId="ADAL" clId="{C7302304-2787-4B52-A03C-B2B8CFEB7529}" dt="2022-07-04T01:33:58.245" v="1447"/>
          <ac:spMkLst>
            <pc:docMk/>
            <pc:sldMk cId="2493737683" sldId="300"/>
            <ac:spMk id="3" creationId="{8F33F43A-FAAE-8439-46F1-1595618F8618}"/>
          </ac:spMkLst>
        </pc:spChg>
        <pc:spChg chg="add mod">
          <ac:chgData name="Steve Evans" userId="40102216-53ee-4e12-831f-eefcad887b11" providerId="ADAL" clId="{C7302304-2787-4B52-A03C-B2B8CFEB7529}" dt="2022-07-04T01:13:00.786" v="1240" actId="33524"/>
          <ac:spMkLst>
            <pc:docMk/>
            <pc:sldMk cId="2493737683" sldId="300"/>
            <ac:spMk id="5" creationId="{D5E1C75E-0D89-19D3-AD9B-434420DE2860}"/>
          </ac:spMkLst>
        </pc:spChg>
        <pc:spChg chg="add del">
          <ac:chgData name="Steve Evans" userId="40102216-53ee-4e12-831f-eefcad887b11" providerId="ADAL" clId="{C7302304-2787-4B52-A03C-B2B8CFEB7529}" dt="2022-07-04T01:33:56.366" v="1446" actId="22"/>
          <ac:spMkLst>
            <pc:docMk/>
            <pc:sldMk cId="2493737683" sldId="300"/>
            <ac:spMk id="7" creationId="{C4755C14-4B22-C17C-B248-1284A8F987E6}"/>
          </ac:spMkLst>
        </pc:spChg>
      </pc:sldChg>
      <pc:sldChg chg="add del">
        <pc:chgData name="Steve Evans" userId="40102216-53ee-4e12-831f-eefcad887b11" providerId="ADAL" clId="{C7302304-2787-4B52-A03C-B2B8CFEB7529}" dt="2022-07-04T01:10:10.879" v="1193" actId="2696"/>
        <pc:sldMkLst>
          <pc:docMk/>
          <pc:sldMk cId="3928750925" sldId="300"/>
        </pc:sldMkLst>
      </pc:sldChg>
      <pc:sldChg chg="delSp modSp add mod">
        <pc:chgData name="Steve Evans" userId="40102216-53ee-4e12-831f-eefcad887b11" providerId="ADAL" clId="{C7302304-2787-4B52-A03C-B2B8CFEB7529}" dt="2022-07-04T01:16:46.222" v="1264" actId="1076"/>
        <pc:sldMkLst>
          <pc:docMk/>
          <pc:sldMk cId="103906823" sldId="301"/>
        </pc:sldMkLst>
        <pc:spChg chg="mod">
          <ac:chgData name="Steve Evans" userId="40102216-53ee-4e12-831f-eefcad887b11" providerId="ADAL" clId="{C7302304-2787-4B52-A03C-B2B8CFEB7529}" dt="2022-07-04T01:16:41.094" v="1263" actId="1076"/>
          <ac:spMkLst>
            <pc:docMk/>
            <pc:sldMk cId="103906823" sldId="301"/>
            <ac:spMk id="4" creationId="{67020994-2642-74AE-76CF-7A6648FE7B0C}"/>
          </ac:spMkLst>
        </pc:spChg>
        <pc:spChg chg="mod">
          <ac:chgData name="Steve Evans" userId="40102216-53ee-4e12-831f-eefcad887b11" providerId="ADAL" clId="{C7302304-2787-4B52-A03C-B2B8CFEB7529}" dt="2022-07-04T01:16:46.222" v="1264" actId="1076"/>
          <ac:spMkLst>
            <pc:docMk/>
            <pc:sldMk cId="103906823" sldId="301"/>
            <ac:spMk id="5" creationId="{56441257-B158-178F-1BAB-78E6F12B610D}"/>
          </ac:spMkLst>
        </pc:spChg>
        <pc:spChg chg="del mod">
          <ac:chgData name="Steve Evans" userId="40102216-53ee-4e12-831f-eefcad887b11" providerId="ADAL" clId="{C7302304-2787-4B52-A03C-B2B8CFEB7529}" dt="2022-07-04T01:15:35.070" v="1261"/>
          <ac:spMkLst>
            <pc:docMk/>
            <pc:sldMk cId="103906823" sldId="301"/>
            <ac:spMk id="6" creationId="{B7CFC129-779B-516E-D0A3-0AB7DF66AAB6}"/>
          </ac:spMkLst>
        </pc:spChg>
        <pc:spChg chg="mod">
          <ac:chgData name="Steve Evans" userId="40102216-53ee-4e12-831f-eefcad887b11" providerId="ADAL" clId="{C7302304-2787-4B52-A03C-B2B8CFEB7529}" dt="2022-07-04T01:15:40.239" v="1262" actId="1076"/>
          <ac:spMkLst>
            <pc:docMk/>
            <pc:sldMk cId="103906823" sldId="301"/>
            <ac:spMk id="8" creationId="{583CC762-D1C9-E4E7-30C9-DDA077461E6E}"/>
          </ac:spMkLst>
        </pc:spChg>
      </pc:sldChg>
      <pc:sldChg chg="delSp modSp add mod">
        <pc:chgData name="Steve Evans" userId="40102216-53ee-4e12-831f-eefcad887b11" providerId="ADAL" clId="{C7302304-2787-4B52-A03C-B2B8CFEB7529}" dt="2022-07-04T01:20:06.190" v="1289"/>
        <pc:sldMkLst>
          <pc:docMk/>
          <pc:sldMk cId="713271791" sldId="302"/>
        </pc:sldMkLst>
        <pc:spChg chg="del mod">
          <ac:chgData name="Steve Evans" userId="40102216-53ee-4e12-831f-eefcad887b11" providerId="ADAL" clId="{C7302304-2787-4B52-A03C-B2B8CFEB7529}" dt="2022-07-04T01:20:06.190" v="1289"/>
          <ac:spMkLst>
            <pc:docMk/>
            <pc:sldMk cId="713271791" sldId="302"/>
            <ac:spMk id="8" creationId="{583CC762-D1C9-E4E7-30C9-DDA077461E6E}"/>
          </ac:spMkLst>
        </pc:spChg>
      </pc:sldChg>
      <pc:sldChg chg="addSp delSp modSp new mod">
        <pc:chgData name="Steve Evans" userId="40102216-53ee-4e12-831f-eefcad887b11" providerId="ADAL" clId="{C7302304-2787-4B52-A03C-B2B8CFEB7529}" dt="2022-07-04T01:34:04.195" v="1448"/>
        <pc:sldMkLst>
          <pc:docMk/>
          <pc:sldMk cId="467130439" sldId="303"/>
        </pc:sldMkLst>
        <pc:spChg chg="mod">
          <ac:chgData name="Steve Evans" userId="40102216-53ee-4e12-831f-eefcad887b11" providerId="ADAL" clId="{C7302304-2787-4B52-A03C-B2B8CFEB7529}" dt="2022-07-04T01:34:04.195" v="1448"/>
          <ac:spMkLst>
            <pc:docMk/>
            <pc:sldMk cId="467130439" sldId="303"/>
            <ac:spMk id="3" creationId="{3B8768F4-50FD-D47D-7078-FA14367BAB0D}"/>
          </ac:spMkLst>
        </pc:spChg>
        <pc:spChg chg="add del">
          <ac:chgData name="Steve Evans" userId="40102216-53ee-4e12-831f-eefcad887b11" providerId="ADAL" clId="{C7302304-2787-4B52-A03C-B2B8CFEB7529}" dt="2022-07-04T01:19:09.038" v="1280" actId="22"/>
          <ac:spMkLst>
            <pc:docMk/>
            <pc:sldMk cId="467130439" sldId="303"/>
            <ac:spMk id="5" creationId="{F9C8A72E-2EC2-5A50-CFF3-3D5A2530728D}"/>
          </ac:spMkLst>
        </pc:spChg>
        <pc:spChg chg="add mod">
          <ac:chgData name="Steve Evans" userId="40102216-53ee-4e12-831f-eefcad887b11" providerId="ADAL" clId="{C7302304-2787-4B52-A03C-B2B8CFEB7529}" dt="2022-07-04T01:20:23.440" v="1295" actId="207"/>
          <ac:spMkLst>
            <pc:docMk/>
            <pc:sldMk cId="467130439" sldId="303"/>
            <ac:spMk id="7" creationId="{62A01DF3-5D46-C9EC-A145-A374904461D3}"/>
          </ac:spMkLst>
        </pc:spChg>
        <pc:spChg chg="add mod">
          <ac:chgData name="Steve Evans" userId="40102216-53ee-4e12-831f-eefcad887b11" providerId="ADAL" clId="{C7302304-2787-4B52-A03C-B2B8CFEB7529}" dt="2022-07-04T01:20:14.506" v="1293" actId="14100"/>
          <ac:spMkLst>
            <pc:docMk/>
            <pc:sldMk cId="467130439" sldId="303"/>
            <ac:spMk id="9" creationId="{13DABCC1-21AB-817D-E071-BFCC753F77F8}"/>
          </ac:spMkLst>
        </pc:spChg>
      </pc:sldChg>
      <pc:sldChg chg="addSp modSp new mod">
        <pc:chgData name="Steve Evans" userId="40102216-53ee-4e12-831f-eefcad887b11" providerId="ADAL" clId="{C7302304-2787-4B52-A03C-B2B8CFEB7529}" dt="2022-07-04T01:34:08.711" v="1449"/>
        <pc:sldMkLst>
          <pc:docMk/>
          <pc:sldMk cId="2188267177" sldId="304"/>
        </pc:sldMkLst>
        <pc:spChg chg="mod">
          <ac:chgData name="Steve Evans" userId="40102216-53ee-4e12-831f-eefcad887b11" providerId="ADAL" clId="{C7302304-2787-4B52-A03C-B2B8CFEB7529}" dt="2022-07-04T01:34:08.711" v="1449"/>
          <ac:spMkLst>
            <pc:docMk/>
            <pc:sldMk cId="2188267177" sldId="304"/>
            <ac:spMk id="3" creationId="{F0AD91DA-BCC3-C938-2388-FEEEDC885A26}"/>
          </ac:spMkLst>
        </pc:spChg>
        <pc:spChg chg="add mod">
          <ac:chgData name="Steve Evans" userId="40102216-53ee-4e12-831f-eefcad887b11" providerId="ADAL" clId="{C7302304-2787-4B52-A03C-B2B8CFEB7529}" dt="2022-07-04T01:22:00.467" v="1302" actId="1076"/>
          <ac:spMkLst>
            <pc:docMk/>
            <pc:sldMk cId="2188267177" sldId="304"/>
            <ac:spMk id="5" creationId="{261F4857-E623-027E-161D-6C7FF3B57E45}"/>
          </ac:spMkLst>
        </pc:spChg>
        <pc:spChg chg="add mod">
          <ac:chgData name="Steve Evans" userId="40102216-53ee-4e12-831f-eefcad887b11" providerId="ADAL" clId="{C7302304-2787-4B52-A03C-B2B8CFEB7529}" dt="2022-07-04T01:23:24.773" v="1326" actId="14100"/>
          <ac:spMkLst>
            <pc:docMk/>
            <pc:sldMk cId="2188267177" sldId="304"/>
            <ac:spMk id="7" creationId="{9CB52C2E-4B7C-65C5-16DD-67B51F0440F4}"/>
          </ac:spMkLst>
        </pc:spChg>
      </pc:sldChg>
      <pc:sldChg chg="addSp modSp new mod">
        <pc:chgData name="Steve Evans" userId="40102216-53ee-4e12-831f-eefcad887b11" providerId="ADAL" clId="{C7302304-2787-4B52-A03C-B2B8CFEB7529}" dt="2022-07-04T01:34:12.790" v="1450"/>
        <pc:sldMkLst>
          <pc:docMk/>
          <pc:sldMk cId="690827151" sldId="305"/>
        </pc:sldMkLst>
        <pc:spChg chg="mod">
          <ac:chgData name="Steve Evans" userId="40102216-53ee-4e12-831f-eefcad887b11" providerId="ADAL" clId="{C7302304-2787-4B52-A03C-B2B8CFEB7529}" dt="2022-07-04T01:34:12.790" v="1450"/>
          <ac:spMkLst>
            <pc:docMk/>
            <pc:sldMk cId="690827151" sldId="305"/>
            <ac:spMk id="3" creationId="{21F11E91-189B-A9B1-0AC7-92E75AFADB78}"/>
          </ac:spMkLst>
        </pc:spChg>
        <pc:spChg chg="add mod">
          <ac:chgData name="Steve Evans" userId="40102216-53ee-4e12-831f-eefcad887b11" providerId="ADAL" clId="{C7302304-2787-4B52-A03C-B2B8CFEB7529}" dt="2022-07-04T01:25:30.694" v="1343" actId="1076"/>
          <ac:spMkLst>
            <pc:docMk/>
            <pc:sldMk cId="690827151" sldId="305"/>
            <ac:spMk id="5" creationId="{57422061-64DA-C738-F221-28FC92780596}"/>
          </ac:spMkLst>
        </pc:spChg>
        <pc:spChg chg="add mod">
          <ac:chgData name="Steve Evans" userId="40102216-53ee-4e12-831f-eefcad887b11" providerId="ADAL" clId="{C7302304-2787-4B52-A03C-B2B8CFEB7529}" dt="2022-07-04T01:25:33.065" v="1344" actId="1076"/>
          <ac:spMkLst>
            <pc:docMk/>
            <pc:sldMk cId="690827151" sldId="305"/>
            <ac:spMk id="7" creationId="{FF02211A-D438-F402-6D7E-4C7ABE20F69C}"/>
          </ac:spMkLst>
        </pc:spChg>
        <pc:spChg chg="add mod">
          <ac:chgData name="Steve Evans" userId="40102216-53ee-4e12-831f-eefcad887b11" providerId="ADAL" clId="{C7302304-2787-4B52-A03C-B2B8CFEB7529}" dt="2022-07-04T01:25:36.155" v="1345" actId="1076"/>
          <ac:spMkLst>
            <pc:docMk/>
            <pc:sldMk cId="690827151" sldId="305"/>
            <ac:spMk id="9" creationId="{39CF73B2-E28D-687C-F132-0564331D1E94}"/>
          </ac:spMkLst>
        </pc:spChg>
        <pc:spChg chg="add mod">
          <ac:chgData name="Steve Evans" userId="40102216-53ee-4e12-831f-eefcad887b11" providerId="ADAL" clId="{C7302304-2787-4B52-A03C-B2B8CFEB7529}" dt="2022-07-04T01:26:13.602" v="1358" actId="1076"/>
          <ac:spMkLst>
            <pc:docMk/>
            <pc:sldMk cId="690827151" sldId="305"/>
            <ac:spMk id="11" creationId="{4AF2D13A-D574-495C-18FC-7698FA039573}"/>
          </ac:spMkLst>
        </pc:spChg>
      </pc:sldChg>
      <pc:sldChg chg="addSp modSp new mod">
        <pc:chgData name="Steve Evans" userId="40102216-53ee-4e12-831f-eefcad887b11" providerId="ADAL" clId="{C7302304-2787-4B52-A03C-B2B8CFEB7529}" dt="2022-07-04T01:34:16.346" v="1451"/>
        <pc:sldMkLst>
          <pc:docMk/>
          <pc:sldMk cId="2314493194" sldId="306"/>
        </pc:sldMkLst>
        <pc:spChg chg="mod">
          <ac:chgData name="Steve Evans" userId="40102216-53ee-4e12-831f-eefcad887b11" providerId="ADAL" clId="{C7302304-2787-4B52-A03C-B2B8CFEB7529}" dt="2022-07-04T01:34:16.346" v="1451"/>
          <ac:spMkLst>
            <pc:docMk/>
            <pc:sldMk cId="2314493194" sldId="306"/>
            <ac:spMk id="3" creationId="{D2A6435A-31DF-D1EF-6702-DCCF5AD20F55}"/>
          </ac:spMkLst>
        </pc:spChg>
        <pc:spChg chg="add mod">
          <ac:chgData name="Steve Evans" userId="40102216-53ee-4e12-831f-eefcad887b11" providerId="ADAL" clId="{C7302304-2787-4B52-A03C-B2B8CFEB7529}" dt="2022-07-04T01:30:27.827" v="1398" actId="13926"/>
          <ac:spMkLst>
            <pc:docMk/>
            <pc:sldMk cId="2314493194" sldId="306"/>
            <ac:spMk id="5" creationId="{4F00C774-972F-67C9-D874-58F767EAA50F}"/>
          </ac:spMkLst>
        </pc:spChg>
      </pc:sldChg>
      <pc:sldChg chg="addSp modSp new mod">
        <pc:chgData name="Steve Evans" userId="40102216-53ee-4e12-831f-eefcad887b11" providerId="ADAL" clId="{C7302304-2787-4B52-A03C-B2B8CFEB7529}" dt="2022-07-04T01:34:19.656" v="1452"/>
        <pc:sldMkLst>
          <pc:docMk/>
          <pc:sldMk cId="302455848" sldId="307"/>
        </pc:sldMkLst>
        <pc:spChg chg="mod">
          <ac:chgData name="Steve Evans" userId="40102216-53ee-4e12-831f-eefcad887b11" providerId="ADAL" clId="{C7302304-2787-4B52-A03C-B2B8CFEB7529}" dt="2022-07-04T01:34:19.656" v="1452"/>
          <ac:spMkLst>
            <pc:docMk/>
            <pc:sldMk cId="302455848" sldId="307"/>
            <ac:spMk id="3" creationId="{79CDFE6E-CD05-F833-31A1-8AA568CE8489}"/>
          </ac:spMkLst>
        </pc:spChg>
        <pc:spChg chg="add mod">
          <ac:chgData name="Steve Evans" userId="40102216-53ee-4e12-831f-eefcad887b11" providerId="ADAL" clId="{C7302304-2787-4B52-A03C-B2B8CFEB7529}" dt="2022-07-04T01:31:33.072" v="1421" actId="114"/>
          <ac:spMkLst>
            <pc:docMk/>
            <pc:sldMk cId="302455848" sldId="307"/>
            <ac:spMk id="5" creationId="{00298FE5-26F5-548E-A411-213B27AE4FE7}"/>
          </ac:spMkLst>
        </pc:spChg>
        <pc:spChg chg="add mod">
          <ac:chgData name="Steve Evans" userId="40102216-53ee-4e12-831f-eefcad887b11" providerId="ADAL" clId="{C7302304-2787-4B52-A03C-B2B8CFEB7529}" dt="2022-07-04T01:32:32.587" v="1430" actId="1076"/>
          <ac:spMkLst>
            <pc:docMk/>
            <pc:sldMk cId="302455848" sldId="307"/>
            <ac:spMk id="7" creationId="{CB4775A7-20FB-D99C-3A39-184399E1CB01}"/>
          </ac:spMkLst>
        </pc:spChg>
        <pc:spChg chg="add mod">
          <ac:chgData name="Steve Evans" userId="40102216-53ee-4e12-831f-eefcad887b11" providerId="ADAL" clId="{C7302304-2787-4B52-A03C-B2B8CFEB7529}" dt="2022-07-04T01:32:42.012" v="1432" actId="1076"/>
          <ac:spMkLst>
            <pc:docMk/>
            <pc:sldMk cId="302455848" sldId="307"/>
            <ac:spMk id="9" creationId="{89BF4825-9046-198A-79BE-294D27263A0F}"/>
          </ac:spMkLst>
        </pc:spChg>
      </pc:sldChg>
      <pc:sldChg chg="addSp modSp new mod">
        <pc:chgData name="Steve Evans" userId="40102216-53ee-4e12-831f-eefcad887b11" providerId="ADAL" clId="{C7302304-2787-4B52-A03C-B2B8CFEB7529}" dt="2022-07-04T01:34:22.776" v="1453"/>
        <pc:sldMkLst>
          <pc:docMk/>
          <pc:sldMk cId="2755671232" sldId="308"/>
        </pc:sldMkLst>
        <pc:spChg chg="mod">
          <ac:chgData name="Steve Evans" userId="40102216-53ee-4e12-831f-eefcad887b11" providerId="ADAL" clId="{C7302304-2787-4B52-A03C-B2B8CFEB7529}" dt="2022-07-04T01:34:22.776" v="1453"/>
          <ac:spMkLst>
            <pc:docMk/>
            <pc:sldMk cId="2755671232" sldId="308"/>
            <ac:spMk id="3" creationId="{AF1550DA-1AB5-CD26-8F15-2AB4123E09B3}"/>
          </ac:spMkLst>
        </pc:spChg>
        <pc:spChg chg="add mod">
          <ac:chgData name="Steve Evans" userId="40102216-53ee-4e12-831f-eefcad887b11" providerId="ADAL" clId="{C7302304-2787-4B52-A03C-B2B8CFEB7529}" dt="2022-07-04T01:33:29.195" v="1442" actId="6549"/>
          <ac:spMkLst>
            <pc:docMk/>
            <pc:sldMk cId="2755671232" sldId="308"/>
            <ac:spMk id="5" creationId="{31E093A1-CF08-ADE9-5A0B-22D077E701A1}"/>
          </ac:spMkLst>
        </pc:spChg>
      </pc:sldChg>
      <pc:sldChg chg="addSp modSp new mod">
        <pc:chgData name="Steve Evans" userId="40102216-53ee-4e12-831f-eefcad887b11" providerId="ADAL" clId="{C7302304-2787-4B52-A03C-B2B8CFEB7529}" dt="2022-07-04T01:38:08.651" v="1646" actId="20577"/>
        <pc:sldMkLst>
          <pc:docMk/>
          <pc:sldMk cId="2096556977" sldId="309"/>
        </pc:sldMkLst>
        <pc:spChg chg="mod">
          <ac:chgData name="Steve Evans" userId="40102216-53ee-4e12-831f-eefcad887b11" providerId="ADAL" clId="{C7302304-2787-4B52-A03C-B2B8CFEB7529}" dt="2022-07-04T01:35:03.806" v="1492" actId="20577"/>
          <ac:spMkLst>
            <pc:docMk/>
            <pc:sldMk cId="2096556977" sldId="309"/>
            <ac:spMk id="3" creationId="{D15D5604-98E1-AE88-88F0-58BB1BE673D6}"/>
          </ac:spMkLst>
        </pc:spChg>
        <pc:spChg chg="add mod">
          <ac:chgData name="Steve Evans" userId="40102216-53ee-4e12-831f-eefcad887b11" providerId="ADAL" clId="{C7302304-2787-4B52-A03C-B2B8CFEB7529}" dt="2022-07-04T01:38:08.651" v="1646" actId="20577"/>
          <ac:spMkLst>
            <pc:docMk/>
            <pc:sldMk cId="2096556977" sldId="309"/>
            <ac:spMk id="4" creationId="{A6E85EDC-0B24-BAA4-14B7-9832D203AC7A}"/>
          </ac:spMkLst>
        </pc:spChg>
      </pc:sldChg>
    </pc:docChg>
  </pc:docChgLst>
  <pc:docChgLst>
    <pc:chgData name="Steve Evans" userId="40102216-53ee-4e12-831f-eefcad887b11" providerId="ADAL" clId="{971FA825-097C-4801-898B-9867D57A20DE}"/>
    <pc:docChg chg="undo custSel addSld delSld modSld addMainMaster delMainMaster modMainMaster">
      <pc:chgData name="Steve Evans" userId="40102216-53ee-4e12-831f-eefcad887b11" providerId="ADAL" clId="{971FA825-097C-4801-898B-9867D57A20DE}" dt="2022-06-22T14:06:02.798" v="263" actId="47"/>
      <pc:docMkLst>
        <pc:docMk/>
      </pc:docMkLst>
      <pc:sldChg chg="modSp mod">
        <pc:chgData name="Steve Evans" userId="40102216-53ee-4e12-831f-eefcad887b11" providerId="ADAL" clId="{971FA825-097C-4801-898B-9867D57A20DE}" dt="2022-06-22T14:05:25.978" v="243" actId="20577"/>
        <pc:sldMkLst>
          <pc:docMk/>
          <pc:sldMk cId="1307898250" sldId="256"/>
        </pc:sldMkLst>
        <pc:spChg chg="mod">
          <ac:chgData name="Steve Evans" userId="40102216-53ee-4e12-831f-eefcad887b11" providerId="ADAL" clId="{971FA825-097C-4801-898B-9867D57A20DE}" dt="2022-06-22T14:05:25.978" v="243" actId="20577"/>
          <ac:spMkLst>
            <pc:docMk/>
            <pc:sldMk cId="1307898250" sldId="256"/>
            <ac:spMk id="4" creationId="{00000000-0000-0000-0000-000000000000}"/>
          </ac:spMkLst>
        </pc:spChg>
      </pc:sldChg>
      <pc:sldChg chg="add del">
        <pc:chgData name="Steve Evans" userId="40102216-53ee-4e12-831f-eefcad887b11" providerId="ADAL" clId="{971FA825-097C-4801-898B-9867D57A20DE}" dt="2022-06-22T14:05:38.124" v="251" actId="47"/>
        <pc:sldMkLst>
          <pc:docMk/>
          <pc:sldMk cId="0" sldId="257"/>
        </pc:sldMkLst>
      </pc:sldChg>
      <pc:sldChg chg="add del">
        <pc:chgData name="Steve Evans" userId="40102216-53ee-4e12-831f-eefcad887b11" providerId="ADAL" clId="{971FA825-097C-4801-898B-9867D57A20DE}" dt="2022-06-22T14:05:38.732" v="252" actId="47"/>
        <pc:sldMkLst>
          <pc:docMk/>
          <pc:sldMk cId="0" sldId="258"/>
        </pc:sldMkLst>
      </pc:sldChg>
      <pc:sldChg chg="add del">
        <pc:chgData name="Steve Evans" userId="40102216-53ee-4e12-831f-eefcad887b11" providerId="ADAL" clId="{971FA825-097C-4801-898B-9867D57A20DE}" dt="2022-06-22T14:05:39.020" v="253" actId="47"/>
        <pc:sldMkLst>
          <pc:docMk/>
          <pc:sldMk cId="0" sldId="259"/>
        </pc:sldMkLst>
      </pc:sldChg>
      <pc:sldChg chg="add del">
        <pc:chgData name="Steve Evans" userId="40102216-53ee-4e12-831f-eefcad887b11" providerId="ADAL" clId="{971FA825-097C-4801-898B-9867D57A20DE}" dt="2022-06-22T14:05:39.325" v="254" actId="47"/>
        <pc:sldMkLst>
          <pc:docMk/>
          <pc:sldMk cId="0" sldId="260"/>
        </pc:sldMkLst>
      </pc:sldChg>
      <pc:sldChg chg="add del">
        <pc:chgData name="Steve Evans" userId="40102216-53ee-4e12-831f-eefcad887b11" providerId="ADAL" clId="{971FA825-097C-4801-898B-9867D57A20DE}" dt="2022-06-22T14:05:40.295" v="255" actId="47"/>
        <pc:sldMkLst>
          <pc:docMk/>
          <pc:sldMk cId="0" sldId="261"/>
        </pc:sldMkLst>
      </pc:sldChg>
      <pc:sldChg chg="add del">
        <pc:chgData name="Steve Evans" userId="40102216-53ee-4e12-831f-eefcad887b11" providerId="ADAL" clId="{971FA825-097C-4801-898B-9867D57A20DE}" dt="2022-06-22T14:05:40.932" v="256" actId="47"/>
        <pc:sldMkLst>
          <pc:docMk/>
          <pc:sldMk cId="0" sldId="262"/>
        </pc:sldMkLst>
      </pc:sldChg>
      <pc:sldChg chg="add del">
        <pc:chgData name="Steve Evans" userId="40102216-53ee-4e12-831f-eefcad887b11" providerId="ADAL" clId="{971FA825-097C-4801-898B-9867D57A20DE}" dt="2022-06-22T14:05:42.518" v="258" actId="47"/>
        <pc:sldMkLst>
          <pc:docMk/>
          <pc:sldMk cId="0" sldId="264"/>
        </pc:sldMkLst>
      </pc:sldChg>
      <pc:sldChg chg="add del">
        <pc:chgData name="Steve Evans" userId="40102216-53ee-4e12-831f-eefcad887b11" providerId="ADAL" clId="{971FA825-097C-4801-898B-9867D57A20DE}" dt="2022-06-22T14:05:43.130" v="259" actId="47"/>
        <pc:sldMkLst>
          <pc:docMk/>
          <pc:sldMk cId="0" sldId="265"/>
        </pc:sldMkLst>
      </pc:sldChg>
      <pc:sldChg chg="add del">
        <pc:chgData name="Steve Evans" userId="40102216-53ee-4e12-831f-eefcad887b11" providerId="ADAL" clId="{971FA825-097C-4801-898B-9867D57A20DE}" dt="2022-06-22T14:05:43.796" v="260" actId="47"/>
        <pc:sldMkLst>
          <pc:docMk/>
          <pc:sldMk cId="0" sldId="266"/>
        </pc:sldMkLst>
      </pc:sldChg>
      <pc:sldChg chg="delSp del mod">
        <pc:chgData name="Steve Evans" userId="40102216-53ee-4e12-831f-eefcad887b11" providerId="ADAL" clId="{971FA825-097C-4801-898B-9867D57A20DE}" dt="2022-06-22T14:06:01.502" v="262" actId="47"/>
        <pc:sldMkLst>
          <pc:docMk/>
          <pc:sldMk cId="1616543916" sldId="286"/>
        </pc:sldMkLst>
        <pc:picChg chg="del">
          <ac:chgData name="Steve Evans" userId="40102216-53ee-4e12-831f-eefcad887b11" providerId="ADAL" clId="{971FA825-097C-4801-898B-9867D57A20DE}" dt="2022-06-20T23:49:59.797" v="192" actId="478"/>
          <ac:picMkLst>
            <pc:docMk/>
            <pc:sldMk cId="1616543916" sldId="286"/>
            <ac:picMk id="5" creationId="{CDF20D68-88D2-005D-5FEB-1FD9B9A76BD5}"/>
          </ac:picMkLst>
        </pc:picChg>
      </pc:sldChg>
      <pc:sldChg chg="del">
        <pc:chgData name="Steve Evans" userId="40102216-53ee-4e12-831f-eefcad887b11" providerId="ADAL" clId="{971FA825-097C-4801-898B-9867D57A20DE}" dt="2022-06-21T00:05:31.373" v="209" actId="2696"/>
        <pc:sldMkLst>
          <pc:docMk/>
          <pc:sldMk cId="2006251331" sldId="287"/>
        </pc:sldMkLst>
      </pc:sldChg>
      <pc:sldChg chg="modSp del mod">
        <pc:chgData name="Steve Evans" userId="40102216-53ee-4e12-831f-eefcad887b11" providerId="ADAL" clId="{971FA825-097C-4801-898B-9867D57A20DE}" dt="2022-06-22T14:06:02.798" v="263" actId="47"/>
        <pc:sldMkLst>
          <pc:docMk/>
          <pc:sldMk cId="1509127837" sldId="290"/>
        </pc:sldMkLst>
        <pc:spChg chg="mod">
          <ac:chgData name="Steve Evans" userId="40102216-53ee-4e12-831f-eefcad887b11" providerId="ADAL" clId="{971FA825-097C-4801-898B-9867D57A20DE}" dt="2022-06-22T14:05:52.911" v="261" actId="6549"/>
          <ac:spMkLst>
            <pc:docMk/>
            <pc:sldMk cId="1509127837" sldId="290"/>
            <ac:spMk id="4" creationId="{72F6143B-E380-9FD9-569B-D120A46B57E9}"/>
          </ac:spMkLst>
        </pc:spChg>
      </pc:sldChg>
      <pc:sldChg chg="modSp add del mod">
        <pc:chgData name="Steve Evans" userId="40102216-53ee-4e12-831f-eefcad887b11" providerId="ADAL" clId="{971FA825-097C-4801-898B-9867D57A20DE}" dt="2022-06-22T14:05:37.120" v="250" actId="47"/>
        <pc:sldMkLst>
          <pc:docMk/>
          <pc:sldMk cId="1844508819" sldId="291"/>
        </pc:sldMkLst>
        <pc:picChg chg="mod">
          <ac:chgData name="Steve Evans" userId="40102216-53ee-4e12-831f-eefcad887b11" providerId="ADAL" clId="{971FA825-097C-4801-898B-9867D57A20DE}" dt="2022-06-21T00:04:11.247" v="197" actId="14100"/>
          <ac:picMkLst>
            <pc:docMk/>
            <pc:sldMk cId="1844508819" sldId="291"/>
            <ac:picMk id="3" creationId="{00000000-0000-0000-0000-000000000000}"/>
          </ac:picMkLst>
        </pc:picChg>
      </pc:sldChg>
      <pc:sldChg chg="add del">
        <pc:chgData name="Steve Evans" userId="40102216-53ee-4e12-831f-eefcad887b11" providerId="ADAL" clId="{971FA825-097C-4801-898B-9867D57A20DE}" dt="2022-06-21T00:04:59.404" v="207" actId="27028"/>
        <pc:sldMkLst>
          <pc:docMk/>
          <pc:sldMk cId="868779998" sldId="292"/>
        </pc:sldMkLst>
      </pc:sldChg>
      <pc:sldChg chg="add del">
        <pc:chgData name="Steve Evans" userId="40102216-53ee-4e12-831f-eefcad887b11" providerId="ADAL" clId="{971FA825-097C-4801-898B-9867D57A20DE}" dt="2022-06-22T14:05:41.626" v="257" actId="47"/>
        <pc:sldMkLst>
          <pc:docMk/>
          <pc:sldMk cId="3721947527" sldId="292"/>
        </pc:sldMkLst>
      </pc:sldChg>
      <pc:sldChg chg="add del">
        <pc:chgData name="Steve Evans" userId="40102216-53ee-4e12-831f-eefcad887b11" providerId="ADAL" clId="{971FA825-097C-4801-898B-9867D57A20DE}" dt="2022-06-21T00:04:57.895" v="206" actId="27028"/>
        <pc:sldMkLst>
          <pc:docMk/>
          <pc:sldMk cId="2316376220" sldId="293"/>
        </pc:sldMkLst>
      </pc:sldChg>
      <pc:sldChg chg="add del">
        <pc:chgData name="Steve Evans" userId="40102216-53ee-4e12-831f-eefcad887b11" providerId="ADAL" clId="{971FA825-097C-4801-898B-9867D57A20DE}" dt="2022-06-21T00:04:57.895" v="206" actId="27028"/>
        <pc:sldMkLst>
          <pc:docMk/>
          <pc:sldMk cId="278742329" sldId="294"/>
        </pc:sldMkLst>
      </pc:sldChg>
      <pc:sldChg chg="add del">
        <pc:chgData name="Steve Evans" userId="40102216-53ee-4e12-831f-eefcad887b11" providerId="ADAL" clId="{971FA825-097C-4801-898B-9867D57A20DE}" dt="2022-06-21T00:04:57.895" v="206" actId="27028"/>
        <pc:sldMkLst>
          <pc:docMk/>
          <pc:sldMk cId="2738570510" sldId="295"/>
        </pc:sldMkLst>
      </pc:sldChg>
      <pc:sldChg chg="add del">
        <pc:chgData name="Steve Evans" userId="40102216-53ee-4e12-831f-eefcad887b11" providerId="ADAL" clId="{971FA825-097C-4801-898B-9867D57A20DE}" dt="2022-06-21T00:04:57.895" v="206" actId="27028"/>
        <pc:sldMkLst>
          <pc:docMk/>
          <pc:sldMk cId="1045970126" sldId="296"/>
        </pc:sldMkLst>
      </pc:sldChg>
      <pc:sldChg chg="add del">
        <pc:chgData name="Steve Evans" userId="40102216-53ee-4e12-831f-eefcad887b11" providerId="ADAL" clId="{971FA825-097C-4801-898B-9867D57A20DE}" dt="2022-06-21T00:04:57.895" v="206" actId="27028"/>
        <pc:sldMkLst>
          <pc:docMk/>
          <pc:sldMk cId="1988044911" sldId="297"/>
        </pc:sldMkLst>
      </pc:sldChg>
      <pc:sldChg chg="add del">
        <pc:chgData name="Steve Evans" userId="40102216-53ee-4e12-831f-eefcad887b11" providerId="ADAL" clId="{971FA825-097C-4801-898B-9867D57A20DE}" dt="2022-06-21T00:04:57.895" v="206" actId="27028"/>
        <pc:sldMkLst>
          <pc:docMk/>
          <pc:sldMk cId="3355094037" sldId="298"/>
        </pc:sldMkLst>
      </pc:sldChg>
      <pc:sldChg chg="add del">
        <pc:chgData name="Steve Evans" userId="40102216-53ee-4e12-831f-eefcad887b11" providerId="ADAL" clId="{971FA825-097C-4801-898B-9867D57A20DE}" dt="2022-06-21T00:04:57.895" v="206" actId="27028"/>
        <pc:sldMkLst>
          <pc:docMk/>
          <pc:sldMk cId="4041838336" sldId="299"/>
        </pc:sldMkLst>
      </pc:sldChg>
      <pc:sldChg chg="add del">
        <pc:chgData name="Steve Evans" userId="40102216-53ee-4e12-831f-eefcad887b11" providerId="ADAL" clId="{971FA825-097C-4801-898B-9867D57A20DE}" dt="2022-06-21T00:04:57.895" v="206" actId="27028"/>
        <pc:sldMkLst>
          <pc:docMk/>
          <pc:sldMk cId="1366871453" sldId="300"/>
        </pc:sldMkLst>
      </pc:sldChg>
      <pc:sldChg chg="add del">
        <pc:chgData name="Steve Evans" userId="40102216-53ee-4e12-831f-eefcad887b11" providerId="ADAL" clId="{971FA825-097C-4801-898B-9867D57A20DE}" dt="2022-06-21T00:04:57.895" v="206" actId="27028"/>
        <pc:sldMkLst>
          <pc:docMk/>
          <pc:sldMk cId="1016151423" sldId="301"/>
        </pc:sldMkLst>
      </pc:sldChg>
      <pc:sldChg chg="add del">
        <pc:chgData name="Steve Evans" userId="40102216-53ee-4e12-831f-eefcad887b11" providerId="ADAL" clId="{971FA825-097C-4801-898B-9867D57A20DE}" dt="2022-06-21T00:04:57.895" v="206" actId="27028"/>
        <pc:sldMkLst>
          <pc:docMk/>
          <pc:sldMk cId="3894664488" sldId="302"/>
        </pc:sldMkLst>
      </pc:sldChg>
      <pc:sldChg chg="add del">
        <pc:chgData name="Steve Evans" userId="40102216-53ee-4e12-831f-eefcad887b11" providerId="ADAL" clId="{971FA825-097C-4801-898B-9867D57A20DE}" dt="2022-06-21T00:04:57.895" v="206" actId="27028"/>
        <pc:sldMkLst>
          <pc:docMk/>
          <pc:sldMk cId="4119583715" sldId="303"/>
        </pc:sldMkLst>
      </pc:sldChg>
      <pc:sldMasterChg chg="add del addSldLayout delSldLayout">
        <pc:chgData name="Steve Evans" userId="40102216-53ee-4e12-831f-eefcad887b11" providerId="ADAL" clId="{971FA825-097C-4801-898B-9867D57A20DE}" dt="2022-06-21T00:04:59.404" v="207" actId="27028"/>
        <pc:sldMasterMkLst>
          <pc:docMk/>
          <pc:sldMasterMk cId="0" sldId="2147483648"/>
        </pc:sldMasterMkLst>
        <pc:sldLayoutChg chg="add del">
          <pc:chgData name="Steve Evans" userId="40102216-53ee-4e12-831f-eefcad887b11" providerId="ADAL" clId="{971FA825-097C-4801-898B-9867D57A20DE}" dt="2022-06-21T00:04:57.895" v="206" actId="27028"/>
          <pc:sldLayoutMkLst>
            <pc:docMk/>
            <pc:sldMasterMk cId="0" sldId="2147483648"/>
            <pc:sldLayoutMk cId="0" sldId="2147483661"/>
          </pc:sldLayoutMkLst>
        </pc:sldLayoutChg>
        <pc:sldLayoutChg chg="add del">
          <pc:chgData name="Steve Evans" userId="40102216-53ee-4e12-831f-eefcad887b11" providerId="ADAL" clId="{971FA825-097C-4801-898B-9867D57A20DE}" dt="2022-06-21T00:04:59.404" v="207" actId="27028"/>
          <pc:sldLayoutMkLst>
            <pc:docMk/>
            <pc:sldMasterMk cId="0" sldId="2147483648"/>
            <pc:sldLayoutMk cId="0" sldId="2147483662"/>
          </pc:sldLayoutMkLst>
        </pc:sldLayoutChg>
        <pc:sldLayoutChg chg="add del">
          <pc:chgData name="Steve Evans" userId="40102216-53ee-4e12-831f-eefcad887b11" providerId="ADAL" clId="{971FA825-097C-4801-898B-9867D57A20DE}" dt="2022-06-21T00:04:57.895" v="206" actId="27028"/>
          <pc:sldLayoutMkLst>
            <pc:docMk/>
            <pc:sldMasterMk cId="0" sldId="2147483648"/>
            <pc:sldLayoutMk cId="0" sldId="2147483663"/>
          </pc:sldLayoutMkLst>
        </pc:sldLayoutChg>
        <pc:sldLayoutChg chg="add del">
          <pc:chgData name="Steve Evans" userId="40102216-53ee-4e12-831f-eefcad887b11" providerId="ADAL" clId="{971FA825-097C-4801-898B-9867D57A20DE}" dt="2022-06-21T00:04:57.895" v="206" actId="27028"/>
          <pc:sldLayoutMkLst>
            <pc:docMk/>
            <pc:sldMasterMk cId="0" sldId="2147483648"/>
            <pc:sldLayoutMk cId="0" sldId="2147483664"/>
          </pc:sldLayoutMkLst>
        </pc:sldLayoutChg>
        <pc:sldLayoutChg chg="add del">
          <pc:chgData name="Steve Evans" userId="40102216-53ee-4e12-831f-eefcad887b11" providerId="ADAL" clId="{971FA825-097C-4801-898B-9867D57A20DE}" dt="2022-06-21T00:04:57.895" v="206" actId="27028"/>
          <pc:sldLayoutMkLst>
            <pc:docMk/>
            <pc:sldMasterMk cId="0" sldId="2147483648"/>
            <pc:sldLayoutMk cId="0" sldId="2147483665"/>
          </pc:sldLayoutMkLst>
        </pc:sldLayoutChg>
      </pc:sldMasterChg>
      <pc:sldMasterChg chg="modSldLayout">
        <pc:chgData name="Steve Evans" userId="40102216-53ee-4e12-831f-eefcad887b11" providerId="ADAL" clId="{971FA825-097C-4801-898B-9867D57A20DE}" dt="2022-06-21T00:04:57.895" v="206" actId="27028"/>
        <pc:sldMasterMkLst>
          <pc:docMk/>
          <pc:sldMasterMk cId="3038192845" sldId="2147483660"/>
        </pc:sldMasterMkLst>
        <pc:sldLayoutChg chg="replId">
          <pc:chgData name="Steve Evans" userId="40102216-53ee-4e12-831f-eefcad887b11" providerId="ADAL" clId="{971FA825-097C-4801-898B-9867D57A20DE}" dt="2022-06-21T00:04:57.895" v="206" actId="27028"/>
          <pc:sldLayoutMkLst>
            <pc:docMk/>
            <pc:sldMasterMk cId="3038192845" sldId="2147483660"/>
            <pc:sldLayoutMk cId="3179550576" sldId="2147483661"/>
          </pc:sldLayoutMkLst>
        </pc:sldLayoutChg>
      </pc:sldMasterChg>
    </pc:docChg>
  </pc:docChgLst>
  <pc:docChgLst>
    <pc:chgData name="Guest User" userId="S::urn:spo:anon#de7ad86d8740130bea2122473274796934db2ca36696063a8b839bc04a203ae4::" providerId="AD" clId="Web-{13ECB93E-5652-CCE1-9DBF-F56F850DBFD9}"/>
    <pc:docChg chg="modSld">
      <pc:chgData name="Guest User" userId="S::urn:spo:anon#de7ad86d8740130bea2122473274796934db2ca36696063a8b839bc04a203ae4::" providerId="AD" clId="Web-{13ECB93E-5652-CCE1-9DBF-F56F850DBFD9}" dt="2022-04-25T16:50:32.563" v="27" actId="20577"/>
      <pc:docMkLst>
        <pc:docMk/>
      </pc:docMkLst>
      <pc:sldChg chg="addSp delSp modSp">
        <pc:chgData name="Guest User" userId="S::urn:spo:anon#de7ad86d8740130bea2122473274796934db2ca36696063a8b839bc04a203ae4::" providerId="AD" clId="Web-{13ECB93E-5652-CCE1-9DBF-F56F850DBFD9}" dt="2022-04-25T16:50:32.563" v="27" actId="20577"/>
        <pc:sldMkLst>
          <pc:docMk/>
          <pc:sldMk cId="1307898250" sldId="256"/>
        </pc:sldMkLst>
        <pc:spChg chg="add mod">
          <ac:chgData name="Guest User" userId="S::urn:spo:anon#de7ad86d8740130bea2122473274796934db2ca36696063a8b839bc04a203ae4::" providerId="AD" clId="Web-{13ECB93E-5652-CCE1-9DBF-F56F850DBFD9}" dt="2022-04-25T16:50:32.563" v="27" actId="20577"/>
          <ac:spMkLst>
            <pc:docMk/>
            <pc:sldMk cId="1307898250" sldId="256"/>
            <ac:spMk id="3" creationId="{9A4C49DE-3CFB-994B-9AD8-A6B9D9B13EB7}"/>
          </ac:spMkLst>
        </pc:spChg>
        <pc:picChg chg="add del mod">
          <ac:chgData name="Guest User" userId="S::urn:spo:anon#de7ad86d8740130bea2122473274796934db2ca36696063a8b839bc04a203ae4::" providerId="AD" clId="Web-{13ECB93E-5652-CCE1-9DBF-F56F850DBFD9}" dt="2022-04-25T16:48:19.934" v="13"/>
          <ac:picMkLst>
            <pc:docMk/>
            <pc:sldMk cId="1307898250" sldId="256"/>
            <ac:picMk id="2" creationId="{DB9AB122-3984-47BC-6F51-0A5C3AA19A9D}"/>
          </ac:picMkLst>
        </pc:picChg>
      </pc:sldChg>
      <pc:sldChg chg="addSp modSp">
        <pc:chgData name="Guest User" userId="S::urn:spo:anon#de7ad86d8740130bea2122473274796934db2ca36696063a8b839bc04a203ae4::" providerId="AD" clId="Web-{13ECB93E-5652-CCE1-9DBF-F56F850DBFD9}" dt="2022-04-25T16:47:57.543" v="9" actId="1076"/>
        <pc:sldMkLst>
          <pc:docMk/>
          <pc:sldMk cId="1616543916" sldId="286"/>
        </pc:sldMkLst>
        <pc:picChg chg="add mod">
          <ac:chgData name="Guest User" userId="S::urn:spo:anon#de7ad86d8740130bea2122473274796934db2ca36696063a8b839bc04a203ae4::" providerId="AD" clId="Web-{13ECB93E-5652-CCE1-9DBF-F56F850DBFD9}" dt="2022-04-25T16:47:57.543" v="9" actId="1076"/>
          <ac:picMkLst>
            <pc:docMk/>
            <pc:sldMk cId="1616543916" sldId="286"/>
            <ac:picMk id="5" creationId="{CDF20D68-88D2-005D-5FEB-1FD9B9A76BD5}"/>
          </ac:picMkLst>
        </pc:picChg>
      </pc:sldChg>
    </pc:docChg>
  </pc:docChgLst>
  <pc:docChgLst>
    <pc:chgData name="Guest User" userId="S::urn:spo:anon#de7ad86d8740130bea2122473274796934db2ca36696063a8b839bc04a203ae4::" providerId="AD" clId="Web-{21FF400A-CA31-0E52-F96A-C86DB2207944}"/>
    <pc:docChg chg="modSld">
      <pc:chgData name="Guest User" userId="S::urn:spo:anon#de7ad86d8740130bea2122473274796934db2ca36696063a8b839bc04a203ae4::" providerId="AD" clId="Web-{21FF400A-CA31-0E52-F96A-C86DB2207944}" dt="2022-06-13T16:30:46.263" v="45" actId="20577"/>
      <pc:docMkLst>
        <pc:docMk/>
      </pc:docMkLst>
      <pc:sldChg chg="modSp">
        <pc:chgData name="Guest User" userId="S::urn:spo:anon#de7ad86d8740130bea2122473274796934db2ca36696063a8b839bc04a203ae4::" providerId="AD" clId="Web-{21FF400A-CA31-0E52-F96A-C86DB2207944}" dt="2022-06-13T16:30:46.263" v="45" actId="20577"/>
        <pc:sldMkLst>
          <pc:docMk/>
          <pc:sldMk cId="1307898250" sldId="256"/>
        </pc:sldMkLst>
        <pc:spChg chg="mod">
          <ac:chgData name="Guest User" userId="S::urn:spo:anon#de7ad86d8740130bea2122473274796934db2ca36696063a8b839bc04a203ae4::" providerId="AD" clId="Web-{21FF400A-CA31-0E52-F96A-C86DB2207944}" dt="2022-06-13T16:30:46.263" v="45" actId="20577"/>
          <ac:spMkLst>
            <pc:docMk/>
            <pc:sldMk cId="1307898250" sldId="256"/>
            <ac:spMk id="4" creationId="{00000000-0000-0000-0000-000000000000}"/>
          </ac:spMkLst>
        </pc:spChg>
      </pc:sldChg>
    </pc:docChg>
  </pc:docChgLst>
  <pc:docChgLst>
    <pc:chgData name="Steve Evans" userId="40102216-53ee-4e12-831f-eefcad887b11" providerId="ADAL" clId="{9929F1AB-52C1-49A2-843A-0E8CBA508C1E}"/>
    <pc:docChg chg="custSel addSld delSld modSld">
      <pc:chgData name="Steve Evans" userId="40102216-53ee-4e12-831f-eefcad887b11" providerId="ADAL" clId="{9929F1AB-52C1-49A2-843A-0E8CBA508C1E}" dt="2022-07-04T02:04:08.719" v="856" actId="403"/>
      <pc:docMkLst>
        <pc:docMk/>
      </pc:docMkLst>
      <pc:sldChg chg="modSp mod">
        <pc:chgData name="Steve Evans" userId="40102216-53ee-4e12-831f-eefcad887b11" providerId="ADAL" clId="{9929F1AB-52C1-49A2-843A-0E8CBA508C1E}" dt="2022-07-04T01:55:17.913" v="20" actId="20577"/>
        <pc:sldMkLst>
          <pc:docMk/>
          <pc:sldMk cId="1307898250" sldId="256"/>
        </pc:sldMkLst>
        <pc:spChg chg="mod">
          <ac:chgData name="Steve Evans" userId="40102216-53ee-4e12-831f-eefcad887b11" providerId="ADAL" clId="{9929F1AB-52C1-49A2-843A-0E8CBA508C1E}" dt="2022-07-04T01:55:17.913" v="20" actId="20577"/>
          <ac:spMkLst>
            <pc:docMk/>
            <pc:sldMk cId="1307898250" sldId="256"/>
            <ac:spMk id="4" creationId="{00000000-0000-0000-0000-000000000000}"/>
          </ac:spMkLst>
        </pc:spChg>
      </pc:sldChg>
      <pc:sldChg chg="delSp modSp del mod">
        <pc:chgData name="Steve Evans" userId="40102216-53ee-4e12-831f-eefcad887b11" providerId="ADAL" clId="{9929F1AB-52C1-49A2-843A-0E8CBA508C1E}" dt="2022-07-04T01:55:48.379" v="25" actId="2696"/>
        <pc:sldMkLst>
          <pc:docMk/>
          <pc:sldMk cId="1404172595" sldId="288"/>
        </pc:sldMkLst>
        <pc:spChg chg="del mod">
          <ac:chgData name="Steve Evans" userId="40102216-53ee-4e12-831f-eefcad887b11" providerId="ADAL" clId="{9929F1AB-52C1-49A2-843A-0E8CBA508C1E}" dt="2022-07-04T01:55:44.896" v="24"/>
          <ac:spMkLst>
            <pc:docMk/>
            <pc:sldMk cId="1404172595" sldId="288"/>
            <ac:spMk id="3" creationId="{7976393E-7A1B-9922-BBE6-9F6B937C1CBD}"/>
          </ac:spMkLst>
        </pc:spChg>
        <pc:spChg chg="mod">
          <ac:chgData name="Steve Evans" userId="40102216-53ee-4e12-831f-eefcad887b11" providerId="ADAL" clId="{9929F1AB-52C1-49A2-843A-0E8CBA508C1E}" dt="2022-07-04T01:55:43.864" v="22" actId="6549"/>
          <ac:spMkLst>
            <pc:docMk/>
            <pc:sldMk cId="1404172595" sldId="288"/>
            <ac:spMk id="4" creationId="{00000000-0000-0000-0000-000000000000}"/>
          </ac:spMkLst>
        </pc:spChg>
      </pc:sldChg>
      <pc:sldChg chg="modSp mod">
        <pc:chgData name="Steve Evans" userId="40102216-53ee-4e12-831f-eefcad887b11" providerId="ADAL" clId="{9929F1AB-52C1-49A2-843A-0E8CBA508C1E}" dt="2022-07-04T01:55:58.893" v="52" actId="20577"/>
        <pc:sldMkLst>
          <pc:docMk/>
          <pc:sldMk cId="3355787148" sldId="290"/>
        </pc:sldMkLst>
        <pc:spChg chg="mod">
          <ac:chgData name="Steve Evans" userId="40102216-53ee-4e12-831f-eefcad887b11" providerId="ADAL" clId="{9929F1AB-52C1-49A2-843A-0E8CBA508C1E}" dt="2022-07-04T01:55:58.893" v="52" actId="20577"/>
          <ac:spMkLst>
            <pc:docMk/>
            <pc:sldMk cId="3355787148" sldId="290"/>
            <ac:spMk id="3" creationId="{4CB8052E-D663-64C3-90E7-CB751FDC9853}"/>
          </ac:spMkLst>
        </pc:spChg>
      </pc:sldChg>
      <pc:sldChg chg="modSp mod">
        <pc:chgData name="Steve Evans" userId="40102216-53ee-4e12-831f-eefcad887b11" providerId="ADAL" clId="{9929F1AB-52C1-49A2-843A-0E8CBA508C1E}" dt="2022-07-04T02:04:08.719" v="856" actId="403"/>
        <pc:sldMkLst>
          <pc:docMk/>
          <pc:sldMk cId="1844508819" sldId="291"/>
        </pc:sldMkLst>
        <pc:spChg chg="mod">
          <ac:chgData name="Steve Evans" userId="40102216-53ee-4e12-831f-eefcad887b11" providerId="ADAL" clId="{9929F1AB-52C1-49A2-843A-0E8CBA508C1E}" dt="2022-07-04T01:56:09.426" v="53"/>
          <ac:spMkLst>
            <pc:docMk/>
            <pc:sldMk cId="1844508819" sldId="291"/>
            <ac:spMk id="3" creationId="{4CB8052E-D663-64C3-90E7-CB751FDC9853}"/>
          </ac:spMkLst>
        </pc:spChg>
        <pc:spChg chg="mod">
          <ac:chgData name="Steve Evans" userId="40102216-53ee-4e12-831f-eefcad887b11" providerId="ADAL" clId="{9929F1AB-52C1-49A2-843A-0E8CBA508C1E}" dt="2022-07-04T02:04:08.719" v="856" actId="403"/>
          <ac:spMkLst>
            <pc:docMk/>
            <pc:sldMk cId="1844508819" sldId="291"/>
            <ac:spMk id="4" creationId="{67020994-2642-74AE-76CF-7A6648FE7B0C}"/>
          </ac:spMkLst>
        </pc:spChg>
      </pc:sldChg>
      <pc:sldChg chg="modSp mod">
        <pc:chgData name="Steve Evans" userId="40102216-53ee-4e12-831f-eefcad887b11" providerId="ADAL" clId="{9929F1AB-52C1-49A2-843A-0E8CBA508C1E}" dt="2022-07-04T01:56:31.132" v="59"/>
        <pc:sldMkLst>
          <pc:docMk/>
          <pc:sldMk cId="3721947527" sldId="292"/>
        </pc:sldMkLst>
        <pc:spChg chg="mod">
          <ac:chgData name="Steve Evans" userId="40102216-53ee-4e12-831f-eefcad887b11" providerId="ADAL" clId="{9929F1AB-52C1-49A2-843A-0E8CBA508C1E}" dt="2022-07-04T01:56:31.132" v="59"/>
          <ac:spMkLst>
            <pc:docMk/>
            <pc:sldMk cId="3721947527" sldId="292"/>
            <ac:spMk id="3" creationId="{4CB8052E-D663-64C3-90E7-CB751FDC9853}"/>
          </ac:spMkLst>
        </pc:spChg>
      </pc:sldChg>
      <pc:sldChg chg="modSp mod">
        <pc:chgData name="Steve Evans" userId="40102216-53ee-4e12-831f-eefcad887b11" providerId="ADAL" clId="{9929F1AB-52C1-49A2-843A-0E8CBA508C1E}" dt="2022-07-04T01:56:40.049" v="61"/>
        <pc:sldMkLst>
          <pc:docMk/>
          <pc:sldMk cId="2095636235" sldId="293"/>
        </pc:sldMkLst>
        <pc:spChg chg="mod">
          <ac:chgData name="Steve Evans" userId="40102216-53ee-4e12-831f-eefcad887b11" providerId="ADAL" clId="{9929F1AB-52C1-49A2-843A-0E8CBA508C1E}" dt="2022-07-04T01:56:40.049" v="61"/>
          <ac:spMkLst>
            <pc:docMk/>
            <pc:sldMk cId="2095636235" sldId="293"/>
            <ac:spMk id="3" creationId="{4CB8052E-D663-64C3-90E7-CB751FDC9853}"/>
          </ac:spMkLst>
        </pc:spChg>
      </pc:sldChg>
      <pc:sldChg chg="modSp mod">
        <pc:chgData name="Steve Evans" userId="40102216-53ee-4e12-831f-eefcad887b11" providerId="ADAL" clId="{9929F1AB-52C1-49A2-843A-0E8CBA508C1E}" dt="2022-07-04T01:56:51.835" v="64"/>
        <pc:sldMkLst>
          <pc:docMk/>
          <pc:sldMk cId="1989989859" sldId="294"/>
        </pc:sldMkLst>
        <pc:spChg chg="mod">
          <ac:chgData name="Steve Evans" userId="40102216-53ee-4e12-831f-eefcad887b11" providerId="ADAL" clId="{9929F1AB-52C1-49A2-843A-0E8CBA508C1E}" dt="2022-07-04T01:56:51.835" v="64"/>
          <ac:spMkLst>
            <pc:docMk/>
            <pc:sldMk cId="1989989859" sldId="294"/>
            <ac:spMk id="3" creationId="{4CB8052E-D663-64C3-90E7-CB751FDC9853}"/>
          </ac:spMkLst>
        </pc:spChg>
      </pc:sldChg>
      <pc:sldChg chg="modSp mod">
        <pc:chgData name="Steve Evans" userId="40102216-53ee-4e12-831f-eefcad887b11" providerId="ADAL" clId="{9929F1AB-52C1-49A2-843A-0E8CBA508C1E}" dt="2022-07-04T01:56:57.493" v="65"/>
        <pc:sldMkLst>
          <pc:docMk/>
          <pc:sldMk cId="3206591430" sldId="295"/>
        </pc:sldMkLst>
        <pc:spChg chg="mod">
          <ac:chgData name="Steve Evans" userId="40102216-53ee-4e12-831f-eefcad887b11" providerId="ADAL" clId="{9929F1AB-52C1-49A2-843A-0E8CBA508C1E}" dt="2022-07-04T01:56:57.493" v="65"/>
          <ac:spMkLst>
            <pc:docMk/>
            <pc:sldMk cId="3206591430" sldId="295"/>
            <ac:spMk id="3" creationId="{4CB8052E-D663-64C3-90E7-CB751FDC9853}"/>
          </ac:spMkLst>
        </pc:spChg>
      </pc:sldChg>
      <pc:sldChg chg="modSp mod">
        <pc:chgData name="Steve Evans" userId="40102216-53ee-4e12-831f-eefcad887b11" providerId="ADAL" clId="{9929F1AB-52C1-49A2-843A-0E8CBA508C1E}" dt="2022-07-04T01:56:13.981" v="54"/>
        <pc:sldMkLst>
          <pc:docMk/>
          <pc:sldMk cId="1651482207" sldId="296"/>
        </pc:sldMkLst>
        <pc:spChg chg="mod">
          <ac:chgData name="Steve Evans" userId="40102216-53ee-4e12-831f-eefcad887b11" providerId="ADAL" clId="{9929F1AB-52C1-49A2-843A-0E8CBA508C1E}" dt="2022-07-04T01:56:13.981" v="54"/>
          <ac:spMkLst>
            <pc:docMk/>
            <pc:sldMk cId="1651482207" sldId="296"/>
            <ac:spMk id="3" creationId="{4CB8052E-D663-64C3-90E7-CB751FDC9853}"/>
          </ac:spMkLst>
        </pc:spChg>
      </pc:sldChg>
      <pc:sldChg chg="modSp mod">
        <pc:chgData name="Steve Evans" userId="40102216-53ee-4e12-831f-eefcad887b11" providerId="ADAL" clId="{9929F1AB-52C1-49A2-843A-0E8CBA508C1E}" dt="2022-07-04T01:56:16.937" v="55"/>
        <pc:sldMkLst>
          <pc:docMk/>
          <pc:sldMk cId="3666340580" sldId="297"/>
        </pc:sldMkLst>
        <pc:spChg chg="mod">
          <ac:chgData name="Steve Evans" userId="40102216-53ee-4e12-831f-eefcad887b11" providerId="ADAL" clId="{9929F1AB-52C1-49A2-843A-0E8CBA508C1E}" dt="2022-07-04T01:56:16.937" v="55"/>
          <ac:spMkLst>
            <pc:docMk/>
            <pc:sldMk cId="3666340580" sldId="297"/>
            <ac:spMk id="3" creationId="{4CB8052E-D663-64C3-90E7-CB751FDC9853}"/>
          </ac:spMkLst>
        </pc:spChg>
      </pc:sldChg>
      <pc:sldChg chg="modSp mod">
        <pc:chgData name="Steve Evans" userId="40102216-53ee-4e12-831f-eefcad887b11" providerId="ADAL" clId="{9929F1AB-52C1-49A2-843A-0E8CBA508C1E}" dt="2022-07-04T01:56:20.446" v="56"/>
        <pc:sldMkLst>
          <pc:docMk/>
          <pc:sldMk cId="1235131911" sldId="298"/>
        </pc:sldMkLst>
        <pc:spChg chg="mod">
          <ac:chgData name="Steve Evans" userId="40102216-53ee-4e12-831f-eefcad887b11" providerId="ADAL" clId="{9929F1AB-52C1-49A2-843A-0E8CBA508C1E}" dt="2022-07-04T01:56:20.446" v="56"/>
          <ac:spMkLst>
            <pc:docMk/>
            <pc:sldMk cId="1235131911" sldId="298"/>
            <ac:spMk id="5" creationId="{B4A35520-9952-BF16-3CF9-2B3C24B54620}"/>
          </ac:spMkLst>
        </pc:spChg>
      </pc:sldChg>
      <pc:sldChg chg="modSp mod">
        <pc:chgData name="Steve Evans" userId="40102216-53ee-4e12-831f-eefcad887b11" providerId="ADAL" clId="{9929F1AB-52C1-49A2-843A-0E8CBA508C1E}" dt="2022-07-04T01:56:23.581" v="57"/>
        <pc:sldMkLst>
          <pc:docMk/>
          <pc:sldMk cId="2442020608" sldId="299"/>
        </pc:sldMkLst>
        <pc:spChg chg="mod">
          <ac:chgData name="Steve Evans" userId="40102216-53ee-4e12-831f-eefcad887b11" providerId="ADAL" clId="{9929F1AB-52C1-49A2-843A-0E8CBA508C1E}" dt="2022-07-04T01:56:23.581" v="57"/>
          <ac:spMkLst>
            <pc:docMk/>
            <pc:sldMk cId="2442020608" sldId="299"/>
            <ac:spMk id="5" creationId="{B4A35520-9952-BF16-3CF9-2B3C24B54620}"/>
          </ac:spMkLst>
        </pc:spChg>
      </pc:sldChg>
      <pc:sldChg chg="modSp mod">
        <pc:chgData name="Steve Evans" userId="40102216-53ee-4e12-831f-eefcad887b11" providerId="ADAL" clId="{9929F1AB-52C1-49A2-843A-0E8CBA508C1E}" dt="2022-07-04T01:56:26.578" v="58"/>
        <pc:sldMkLst>
          <pc:docMk/>
          <pc:sldMk cId="2493737683" sldId="300"/>
        </pc:sldMkLst>
        <pc:spChg chg="mod">
          <ac:chgData name="Steve Evans" userId="40102216-53ee-4e12-831f-eefcad887b11" providerId="ADAL" clId="{9929F1AB-52C1-49A2-843A-0E8CBA508C1E}" dt="2022-07-04T01:56:26.578" v="58"/>
          <ac:spMkLst>
            <pc:docMk/>
            <pc:sldMk cId="2493737683" sldId="300"/>
            <ac:spMk id="3" creationId="{8F33F43A-FAAE-8439-46F1-1595618F8618}"/>
          </ac:spMkLst>
        </pc:spChg>
      </pc:sldChg>
      <pc:sldChg chg="modSp mod">
        <pc:chgData name="Steve Evans" userId="40102216-53ee-4e12-831f-eefcad887b11" providerId="ADAL" clId="{9929F1AB-52C1-49A2-843A-0E8CBA508C1E}" dt="2022-07-04T01:56:34.072" v="60"/>
        <pc:sldMkLst>
          <pc:docMk/>
          <pc:sldMk cId="103906823" sldId="301"/>
        </pc:sldMkLst>
        <pc:spChg chg="mod">
          <ac:chgData name="Steve Evans" userId="40102216-53ee-4e12-831f-eefcad887b11" providerId="ADAL" clId="{9929F1AB-52C1-49A2-843A-0E8CBA508C1E}" dt="2022-07-04T01:56:34.072" v="60"/>
          <ac:spMkLst>
            <pc:docMk/>
            <pc:sldMk cId="103906823" sldId="301"/>
            <ac:spMk id="3" creationId="{4CB8052E-D663-64C3-90E7-CB751FDC9853}"/>
          </ac:spMkLst>
        </pc:spChg>
      </pc:sldChg>
      <pc:sldChg chg="modSp mod">
        <pc:chgData name="Steve Evans" userId="40102216-53ee-4e12-831f-eefcad887b11" providerId="ADAL" clId="{9929F1AB-52C1-49A2-843A-0E8CBA508C1E}" dt="2022-07-04T01:56:43.493" v="62"/>
        <pc:sldMkLst>
          <pc:docMk/>
          <pc:sldMk cId="713271791" sldId="302"/>
        </pc:sldMkLst>
        <pc:spChg chg="mod">
          <ac:chgData name="Steve Evans" userId="40102216-53ee-4e12-831f-eefcad887b11" providerId="ADAL" clId="{9929F1AB-52C1-49A2-843A-0E8CBA508C1E}" dt="2022-07-04T01:56:43.493" v="62"/>
          <ac:spMkLst>
            <pc:docMk/>
            <pc:sldMk cId="713271791" sldId="302"/>
            <ac:spMk id="3" creationId="{4CB8052E-D663-64C3-90E7-CB751FDC9853}"/>
          </ac:spMkLst>
        </pc:spChg>
      </pc:sldChg>
      <pc:sldChg chg="modSp mod">
        <pc:chgData name="Steve Evans" userId="40102216-53ee-4e12-831f-eefcad887b11" providerId="ADAL" clId="{9929F1AB-52C1-49A2-843A-0E8CBA508C1E}" dt="2022-07-04T01:56:47.050" v="63"/>
        <pc:sldMkLst>
          <pc:docMk/>
          <pc:sldMk cId="467130439" sldId="303"/>
        </pc:sldMkLst>
        <pc:spChg chg="mod">
          <ac:chgData name="Steve Evans" userId="40102216-53ee-4e12-831f-eefcad887b11" providerId="ADAL" clId="{9929F1AB-52C1-49A2-843A-0E8CBA508C1E}" dt="2022-07-04T01:56:47.050" v="63"/>
          <ac:spMkLst>
            <pc:docMk/>
            <pc:sldMk cId="467130439" sldId="303"/>
            <ac:spMk id="3" creationId="{3B8768F4-50FD-D47D-7078-FA14367BAB0D}"/>
          </ac:spMkLst>
        </pc:spChg>
      </pc:sldChg>
      <pc:sldChg chg="modSp mod">
        <pc:chgData name="Steve Evans" userId="40102216-53ee-4e12-831f-eefcad887b11" providerId="ADAL" clId="{9929F1AB-52C1-49A2-843A-0E8CBA508C1E}" dt="2022-07-04T01:57:00.759" v="66"/>
        <pc:sldMkLst>
          <pc:docMk/>
          <pc:sldMk cId="2188267177" sldId="304"/>
        </pc:sldMkLst>
        <pc:spChg chg="mod">
          <ac:chgData name="Steve Evans" userId="40102216-53ee-4e12-831f-eefcad887b11" providerId="ADAL" clId="{9929F1AB-52C1-49A2-843A-0E8CBA508C1E}" dt="2022-07-04T01:57:00.759" v="66"/>
          <ac:spMkLst>
            <pc:docMk/>
            <pc:sldMk cId="2188267177" sldId="304"/>
            <ac:spMk id="3" creationId="{F0AD91DA-BCC3-C938-2388-FEEEDC885A26}"/>
          </ac:spMkLst>
        </pc:spChg>
      </pc:sldChg>
      <pc:sldChg chg="modSp mod">
        <pc:chgData name="Steve Evans" userId="40102216-53ee-4e12-831f-eefcad887b11" providerId="ADAL" clId="{9929F1AB-52C1-49A2-843A-0E8CBA508C1E}" dt="2022-07-04T01:57:04.595" v="67"/>
        <pc:sldMkLst>
          <pc:docMk/>
          <pc:sldMk cId="690827151" sldId="305"/>
        </pc:sldMkLst>
        <pc:spChg chg="mod">
          <ac:chgData name="Steve Evans" userId="40102216-53ee-4e12-831f-eefcad887b11" providerId="ADAL" clId="{9929F1AB-52C1-49A2-843A-0E8CBA508C1E}" dt="2022-07-04T01:57:04.595" v="67"/>
          <ac:spMkLst>
            <pc:docMk/>
            <pc:sldMk cId="690827151" sldId="305"/>
            <ac:spMk id="3" creationId="{21F11E91-189B-A9B1-0AC7-92E75AFADB78}"/>
          </ac:spMkLst>
        </pc:spChg>
      </pc:sldChg>
      <pc:sldChg chg="modSp mod">
        <pc:chgData name="Steve Evans" userId="40102216-53ee-4e12-831f-eefcad887b11" providerId="ADAL" clId="{9929F1AB-52C1-49A2-843A-0E8CBA508C1E}" dt="2022-07-04T01:57:09.062" v="68"/>
        <pc:sldMkLst>
          <pc:docMk/>
          <pc:sldMk cId="2314493194" sldId="306"/>
        </pc:sldMkLst>
        <pc:spChg chg="mod">
          <ac:chgData name="Steve Evans" userId="40102216-53ee-4e12-831f-eefcad887b11" providerId="ADAL" clId="{9929F1AB-52C1-49A2-843A-0E8CBA508C1E}" dt="2022-07-04T01:57:09.062" v="68"/>
          <ac:spMkLst>
            <pc:docMk/>
            <pc:sldMk cId="2314493194" sldId="306"/>
            <ac:spMk id="3" creationId="{D2A6435A-31DF-D1EF-6702-DCCF5AD20F55}"/>
          </ac:spMkLst>
        </pc:spChg>
      </pc:sldChg>
      <pc:sldChg chg="modSp mod">
        <pc:chgData name="Steve Evans" userId="40102216-53ee-4e12-831f-eefcad887b11" providerId="ADAL" clId="{9929F1AB-52C1-49A2-843A-0E8CBA508C1E}" dt="2022-07-04T01:57:12.851" v="69"/>
        <pc:sldMkLst>
          <pc:docMk/>
          <pc:sldMk cId="302455848" sldId="307"/>
        </pc:sldMkLst>
        <pc:spChg chg="mod">
          <ac:chgData name="Steve Evans" userId="40102216-53ee-4e12-831f-eefcad887b11" providerId="ADAL" clId="{9929F1AB-52C1-49A2-843A-0E8CBA508C1E}" dt="2022-07-04T01:57:12.851" v="69"/>
          <ac:spMkLst>
            <pc:docMk/>
            <pc:sldMk cId="302455848" sldId="307"/>
            <ac:spMk id="3" creationId="{79CDFE6E-CD05-F833-31A1-8AA568CE8489}"/>
          </ac:spMkLst>
        </pc:spChg>
      </pc:sldChg>
      <pc:sldChg chg="modSp mod">
        <pc:chgData name="Steve Evans" userId="40102216-53ee-4e12-831f-eefcad887b11" providerId="ADAL" clId="{9929F1AB-52C1-49A2-843A-0E8CBA508C1E}" dt="2022-07-04T01:57:17.496" v="70"/>
        <pc:sldMkLst>
          <pc:docMk/>
          <pc:sldMk cId="2755671232" sldId="308"/>
        </pc:sldMkLst>
        <pc:spChg chg="mod">
          <ac:chgData name="Steve Evans" userId="40102216-53ee-4e12-831f-eefcad887b11" providerId="ADAL" clId="{9929F1AB-52C1-49A2-843A-0E8CBA508C1E}" dt="2022-07-04T01:57:17.496" v="70"/>
          <ac:spMkLst>
            <pc:docMk/>
            <pc:sldMk cId="2755671232" sldId="308"/>
            <ac:spMk id="3" creationId="{AF1550DA-1AB5-CD26-8F15-2AB4123E09B3}"/>
          </ac:spMkLst>
        </pc:spChg>
      </pc:sldChg>
      <pc:sldChg chg="del">
        <pc:chgData name="Steve Evans" userId="40102216-53ee-4e12-831f-eefcad887b11" providerId="ADAL" clId="{9929F1AB-52C1-49A2-843A-0E8CBA508C1E}" dt="2022-07-04T02:02:55.637" v="807" actId="2696"/>
        <pc:sldMkLst>
          <pc:docMk/>
          <pc:sldMk cId="2096556977" sldId="309"/>
        </pc:sldMkLst>
      </pc:sldChg>
      <pc:sldChg chg="addSp modSp new mod">
        <pc:chgData name="Steve Evans" userId="40102216-53ee-4e12-831f-eefcad887b11" providerId="ADAL" clId="{9929F1AB-52C1-49A2-843A-0E8CBA508C1E}" dt="2022-07-04T02:03:03.519" v="824" actId="6549"/>
        <pc:sldMkLst>
          <pc:docMk/>
          <pc:sldMk cId="1231590111" sldId="310"/>
        </pc:sldMkLst>
        <pc:spChg chg="mod">
          <ac:chgData name="Steve Evans" userId="40102216-53ee-4e12-831f-eefcad887b11" providerId="ADAL" clId="{9929F1AB-52C1-49A2-843A-0E8CBA508C1E}" dt="2022-07-04T01:57:30.122" v="94" actId="20577"/>
          <ac:spMkLst>
            <pc:docMk/>
            <pc:sldMk cId="1231590111" sldId="310"/>
            <ac:spMk id="3" creationId="{409250A4-69B8-0E4D-6B78-49EFFE836768}"/>
          </ac:spMkLst>
        </pc:spChg>
        <pc:spChg chg="add mod">
          <ac:chgData name="Steve Evans" userId="40102216-53ee-4e12-831f-eefcad887b11" providerId="ADAL" clId="{9929F1AB-52C1-49A2-843A-0E8CBA508C1E}" dt="2022-07-04T02:03:03.519" v="824" actId="6549"/>
          <ac:spMkLst>
            <pc:docMk/>
            <pc:sldMk cId="1231590111" sldId="310"/>
            <ac:spMk id="4" creationId="{20A7BACE-A3A9-CCF7-CF4E-5ED952096A90}"/>
          </ac:spMkLst>
        </pc:spChg>
      </pc:sldChg>
      <pc:sldChg chg="addSp modSp new mod">
        <pc:chgData name="Steve Evans" userId="40102216-53ee-4e12-831f-eefcad887b11" providerId="ADAL" clId="{9929F1AB-52C1-49A2-843A-0E8CBA508C1E}" dt="2022-07-04T02:02:32.878" v="806" actId="20577"/>
        <pc:sldMkLst>
          <pc:docMk/>
          <pc:sldMk cId="1810527556" sldId="311"/>
        </pc:sldMkLst>
        <pc:spChg chg="mod">
          <ac:chgData name="Steve Evans" userId="40102216-53ee-4e12-831f-eefcad887b11" providerId="ADAL" clId="{9929F1AB-52C1-49A2-843A-0E8CBA508C1E}" dt="2022-07-04T01:59:49.763" v="497" actId="20577"/>
          <ac:spMkLst>
            <pc:docMk/>
            <pc:sldMk cId="1810527556" sldId="311"/>
            <ac:spMk id="3" creationId="{67793D22-42E1-B5A6-7222-BFEDB37BD0C4}"/>
          </ac:spMkLst>
        </pc:spChg>
        <pc:spChg chg="add mod">
          <ac:chgData name="Steve Evans" userId="40102216-53ee-4e12-831f-eefcad887b11" providerId="ADAL" clId="{9929F1AB-52C1-49A2-843A-0E8CBA508C1E}" dt="2022-07-04T02:01:35.238" v="726" actId="20577"/>
          <ac:spMkLst>
            <pc:docMk/>
            <pc:sldMk cId="1810527556" sldId="311"/>
            <ac:spMk id="4" creationId="{A0167E45-1091-3E2F-CAC5-A226091E0AE2}"/>
          </ac:spMkLst>
        </pc:spChg>
        <pc:spChg chg="add mod">
          <ac:chgData name="Steve Evans" userId="40102216-53ee-4e12-831f-eefcad887b11" providerId="ADAL" clId="{9929F1AB-52C1-49A2-843A-0E8CBA508C1E}" dt="2022-07-04T02:02:32.878" v="806" actId="20577"/>
          <ac:spMkLst>
            <pc:docMk/>
            <pc:sldMk cId="1810527556" sldId="311"/>
            <ac:spMk id="5" creationId="{1D767B69-4A01-8CEE-AE83-83553E35F941}"/>
          </ac:spMkLst>
        </pc:spChg>
      </pc:sldChg>
    </pc:docChg>
  </pc:docChgLst>
  <pc:docChgLst>
    <pc:chgData name="Guest User" userId="S::urn:spo:anon#de7ad86d8740130bea2122473274796934db2ca36696063a8b839bc04a203ae4::" providerId="AD" clId="Web-{0B9BF111-8B48-5FE0-4542-DF4D6D5F7150}"/>
    <pc:docChg chg="modSld">
      <pc:chgData name="Guest User" userId="S::urn:spo:anon#de7ad86d8740130bea2122473274796934db2ca36696063a8b839bc04a203ae4::" providerId="AD" clId="Web-{0B9BF111-8B48-5FE0-4542-DF4D6D5F7150}" dt="2022-04-25T16:53:04.604" v="5" actId="1076"/>
      <pc:docMkLst>
        <pc:docMk/>
      </pc:docMkLst>
      <pc:sldChg chg="addSp modSp">
        <pc:chgData name="Guest User" userId="S::urn:spo:anon#de7ad86d8740130bea2122473274796934db2ca36696063a8b839bc04a203ae4::" providerId="AD" clId="Web-{0B9BF111-8B48-5FE0-4542-DF4D6D5F7150}" dt="2022-04-25T16:53:04.604" v="5" actId="1076"/>
        <pc:sldMkLst>
          <pc:docMk/>
          <pc:sldMk cId="1307898250" sldId="256"/>
        </pc:sldMkLst>
        <pc:spChg chg="add">
          <ac:chgData name="Guest User" userId="S::urn:spo:anon#de7ad86d8740130bea2122473274796934db2ca36696063a8b839bc04a203ae4::" providerId="AD" clId="Web-{0B9BF111-8B48-5FE0-4542-DF4D6D5F7150}" dt="2022-04-25T16:52:35.024" v="3"/>
          <ac:spMkLst>
            <pc:docMk/>
            <pc:sldMk cId="1307898250" sldId="256"/>
            <ac:spMk id="6" creationId="{375EBC87-A39F-E928-988E-25E8ABDB6E0B}"/>
          </ac:spMkLst>
        </pc:spChg>
        <pc:picChg chg="add mod ord">
          <ac:chgData name="Guest User" userId="S::urn:spo:anon#de7ad86d8740130bea2122473274796934db2ca36696063a8b839bc04a203ae4::" providerId="AD" clId="Web-{0B9BF111-8B48-5FE0-4542-DF4D6D5F7150}" dt="2022-04-25T16:53:04.604" v="5" actId="1076"/>
          <ac:picMkLst>
            <pc:docMk/>
            <pc:sldMk cId="1307898250" sldId="256"/>
            <ac:picMk id="2" creationId="{AA721057-D3E1-DA95-177F-A55A471251B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4CCB3563-B21F-4472-A953-CA98BFE318F2}" type="datetimeFigureOut">
              <a:rPr lang="en-US" smtClean="0"/>
              <a:t>7/3/2022</a:t>
            </a:fld>
            <a:endParaRPr lang="en-US"/>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B8C36D78-C19F-4765-8B7F-2FE8BFF07D6C}" type="slidenum">
              <a:rPr lang="en-US" smtClean="0"/>
              <a:t>‹#›</a:t>
            </a:fld>
            <a:endParaRPr lang="en-US"/>
          </a:p>
        </p:txBody>
      </p:sp>
    </p:spTree>
    <p:extLst>
      <p:ext uri="{BB962C8B-B14F-4D97-AF65-F5344CB8AC3E}">
        <p14:creationId xmlns:p14="http://schemas.microsoft.com/office/powerpoint/2010/main" val="83041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550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93236"/>
            <a:ext cx="78867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a:p>
        </p:txBody>
      </p:sp>
      <p:sp>
        <p:nvSpPr>
          <p:cNvPr id="9"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620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58072"/>
            <a:ext cx="386715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58073"/>
            <a:ext cx="386715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59466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609600" y="1524000"/>
            <a:ext cx="7905749" cy="47244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a:p>
        </p:txBody>
      </p:sp>
      <p:sp>
        <p:nvSpPr>
          <p:cNvPr id="11"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1368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645459" y="1515035"/>
            <a:ext cx="7869891"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a:p>
        </p:txBody>
      </p:sp>
      <p:sp>
        <p:nvSpPr>
          <p:cNvPr id="12"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68568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a:p>
        </p:txBody>
      </p:sp>
      <p:sp>
        <p:nvSpPr>
          <p:cNvPr id="8"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2392177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rotWithShape="1">
          <a:blip r:embed="rId3">
            <a:extLst>
              <a:ext uri="{28A0092B-C50C-407E-A947-70E740481C1C}">
                <a14:useLocalDpi xmlns:a14="http://schemas.microsoft.com/office/drawing/2010/main" val="0"/>
              </a:ext>
            </a:extLst>
          </a:blip>
          <a:srcRect l="28941"/>
          <a:stretch/>
        </p:blipFill>
        <p:spPr>
          <a:xfrm>
            <a:off x="1" y="0"/>
            <a:ext cx="3859110" cy="6858000"/>
          </a:xfrm>
          <a:prstGeom prst="rect">
            <a:avLst/>
          </a:prstGeom>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54401" y="623548"/>
            <a:ext cx="3494500" cy="1221785"/>
          </a:xfrm>
          <a:prstGeom prst="rect">
            <a:avLst/>
          </a:prstGeom>
        </p:spPr>
      </p:pic>
    </p:spTree>
    <p:extLst>
      <p:ext uri="{BB962C8B-B14F-4D97-AF65-F5344CB8AC3E}">
        <p14:creationId xmlns:p14="http://schemas.microsoft.com/office/powerpoint/2010/main" val="3038192845"/>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9144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a:p>
        </p:txBody>
      </p:sp>
      <p:cxnSp>
        <p:nvCxnSpPr>
          <p:cNvPr id="5" name="Straight Connector 4"/>
          <p:cNvCxnSpPr/>
          <p:nvPr userDrawn="1"/>
        </p:nvCxnSpPr>
        <p:spPr>
          <a:xfrm>
            <a:off x="0" y="1243584"/>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797845" y="273873"/>
            <a:ext cx="1977485" cy="691983"/>
          </a:xfrm>
          <a:prstGeom prst="rect">
            <a:avLst/>
          </a:prstGeom>
        </p:spPr>
      </p:pic>
    </p:spTree>
    <p:extLst>
      <p:ext uri="{BB962C8B-B14F-4D97-AF65-F5344CB8AC3E}">
        <p14:creationId xmlns:p14="http://schemas.microsoft.com/office/powerpoint/2010/main" val="236584126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0" r:id="rId3"/>
    <p:sldLayoutId id="2147483681" r:id="rId4"/>
    <p:sldLayoutId id="2147483678"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85848" y="3200999"/>
            <a:ext cx="6758152" cy="584775"/>
          </a:xfrm>
          <a:prstGeom prst="rect">
            <a:avLst/>
          </a:prstGeom>
          <a:noFill/>
        </p:spPr>
        <p:txBody>
          <a:bodyPr wrap="square" rtlCol="0">
            <a:spAutoFit/>
          </a:bodyPr>
          <a:lstStyle/>
          <a:p>
            <a:pPr algn="r"/>
            <a:r>
              <a:rPr lang="en-US" sz="3200" b="1" dirty="0">
                <a:latin typeface="Times New Roman" panose="02020603050405020304" pitchFamily="18" charset="0"/>
                <a:cs typeface="Times New Roman" panose="02020603050405020304" pitchFamily="18" charset="0"/>
              </a:rPr>
              <a:t>D2-Conductiong a District inspection </a:t>
            </a:r>
          </a:p>
        </p:txBody>
      </p:sp>
    </p:spTree>
    <p:extLst>
      <p:ext uri="{BB962C8B-B14F-4D97-AF65-F5344CB8AC3E}">
        <p14:creationId xmlns:p14="http://schemas.microsoft.com/office/powerpoint/2010/main" val="1307898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10</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5" name="TextBox 4">
            <a:extLst>
              <a:ext uri="{FF2B5EF4-FFF2-40B4-BE49-F238E27FC236}">
                <a16:creationId xmlns:a16="http://schemas.microsoft.com/office/drawing/2014/main" id="{56441257-B158-178F-1BAB-78E6F12B610D}"/>
              </a:ext>
            </a:extLst>
          </p:cNvPr>
          <p:cNvSpPr txBox="1"/>
          <p:nvPr/>
        </p:nvSpPr>
        <p:spPr>
          <a:xfrm>
            <a:off x="647238" y="5423901"/>
            <a:ext cx="7849524" cy="923330"/>
          </a:xfrm>
          <a:prstGeom prst="rect">
            <a:avLst/>
          </a:prstGeom>
          <a:noFill/>
        </p:spPr>
        <p:txBody>
          <a:bodyPr wrap="square" rtlCol="0">
            <a:spAutoFit/>
          </a:bodyPr>
          <a:lstStyle/>
          <a:p>
            <a:r>
              <a:rPr lang="en-US" dirty="0"/>
              <a:t>8. Verify, using meeting minutes, that committee reports are given, discussed and accepted. This includes activities like the canteen, bingo, honor guard, riders groups, community service, etc.</a:t>
            </a:r>
          </a:p>
        </p:txBody>
      </p:sp>
      <p:sp>
        <p:nvSpPr>
          <p:cNvPr id="6" name="TextBox 5">
            <a:extLst>
              <a:ext uri="{FF2B5EF4-FFF2-40B4-BE49-F238E27FC236}">
                <a16:creationId xmlns:a16="http://schemas.microsoft.com/office/drawing/2014/main" id="{B7CFC129-779B-516E-D0A3-0AB7DF66AAB6}"/>
              </a:ext>
            </a:extLst>
          </p:cNvPr>
          <p:cNvSpPr txBox="1"/>
          <p:nvPr/>
        </p:nvSpPr>
        <p:spPr>
          <a:xfrm>
            <a:off x="647238" y="1706361"/>
            <a:ext cx="7849524" cy="646331"/>
          </a:xfrm>
          <a:prstGeom prst="rect">
            <a:avLst/>
          </a:prstGeom>
          <a:noFill/>
        </p:spPr>
        <p:txBody>
          <a:bodyPr wrap="square" rtlCol="0">
            <a:spAutoFit/>
          </a:bodyPr>
          <a:lstStyle/>
          <a:p>
            <a:r>
              <a:rPr lang="en-US" dirty="0"/>
              <a:t>7. The National Bylaws, Section 203, states every Post shall hold at least one regular meeting per month.</a:t>
            </a:r>
          </a:p>
        </p:txBody>
      </p:sp>
      <p:sp>
        <p:nvSpPr>
          <p:cNvPr id="9" name="TextBox 8">
            <a:extLst>
              <a:ext uri="{FF2B5EF4-FFF2-40B4-BE49-F238E27FC236}">
                <a16:creationId xmlns:a16="http://schemas.microsoft.com/office/drawing/2014/main" id="{06FBE7F9-E677-EC6D-6BAF-27D72CD0D3B8}"/>
              </a:ext>
            </a:extLst>
          </p:cNvPr>
          <p:cNvSpPr txBox="1"/>
          <p:nvPr/>
        </p:nvSpPr>
        <p:spPr>
          <a:xfrm>
            <a:off x="2195005" y="2441549"/>
            <a:ext cx="4576438" cy="2585323"/>
          </a:xfrm>
          <a:prstGeom prst="rect">
            <a:avLst/>
          </a:prstGeom>
          <a:noFill/>
        </p:spPr>
        <p:txBody>
          <a:bodyPr wrap="square">
            <a:spAutoFit/>
          </a:bodyPr>
          <a:lstStyle/>
          <a:p>
            <a:pPr algn="l"/>
            <a:r>
              <a:rPr lang="en-US" b="1" i="0" u="none" strike="noStrike" baseline="0" dirty="0">
                <a:solidFill>
                  <a:srgbClr val="FF0000"/>
                </a:solidFill>
                <a:latin typeface="LiberationSans-Bold"/>
              </a:rPr>
              <a:t>Sec. 203 - Regular, Special and Committee</a:t>
            </a:r>
          </a:p>
          <a:p>
            <a:pPr algn="l"/>
            <a:r>
              <a:rPr lang="en-US" b="1" i="0" u="none" strike="noStrike" baseline="0" dirty="0">
                <a:solidFill>
                  <a:srgbClr val="FF0000"/>
                </a:solidFill>
                <a:latin typeface="LiberationSans-Bold"/>
              </a:rPr>
              <a:t>Meetings; Quorum; Authorized Attendees.</a:t>
            </a:r>
          </a:p>
          <a:p>
            <a:pPr algn="l"/>
            <a:r>
              <a:rPr lang="en-US" b="1" i="0" u="none" strike="noStrike" baseline="0" dirty="0">
                <a:solidFill>
                  <a:srgbClr val="FF0000"/>
                </a:solidFill>
                <a:latin typeface="LiberationSans-Bold"/>
              </a:rPr>
              <a:t>Regular Meetings. </a:t>
            </a:r>
            <a:r>
              <a:rPr lang="en-US" b="0" i="0" u="none" strike="noStrike" baseline="0" dirty="0">
                <a:solidFill>
                  <a:srgbClr val="FF0000"/>
                </a:solidFill>
                <a:latin typeface="LiberationSans"/>
              </a:rPr>
              <a:t>Posts shall hold at least one regular meeting each</a:t>
            </a:r>
          </a:p>
          <a:p>
            <a:pPr algn="l"/>
            <a:r>
              <a:rPr lang="en-US" b="0" i="0" u="none" strike="noStrike" baseline="0" dirty="0">
                <a:solidFill>
                  <a:srgbClr val="FF0000"/>
                </a:solidFill>
                <a:latin typeface="LiberationSans"/>
              </a:rPr>
              <a:t>month. Failure to comply can result in immediate revocation of the</a:t>
            </a:r>
          </a:p>
          <a:p>
            <a:pPr algn="l"/>
            <a:r>
              <a:rPr lang="en-US" b="0" i="0" u="none" strike="noStrike" baseline="0" dirty="0">
                <a:solidFill>
                  <a:srgbClr val="FF0000"/>
                </a:solidFill>
                <a:latin typeface="LiberationSans"/>
              </a:rPr>
              <a:t>Post Charter notwithstanding the provisions of Section 211 of the</a:t>
            </a:r>
          </a:p>
          <a:p>
            <a:pPr algn="l"/>
            <a:r>
              <a:rPr lang="en-US" b="0" i="0" u="none" strike="noStrike" baseline="0" dirty="0">
                <a:solidFill>
                  <a:srgbClr val="FF0000"/>
                </a:solidFill>
                <a:latin typeface="LiberationSans"/>
              </a:rPr>
              <a:t>Manual of Procedure.</a:t>
            </a:r>
            <a:endParaRPr lang="en-US" dirty="0">
              <a:solidFill>
                <a:srgbClr val="FF0000"/>
              </a:solidFill>
            </a:endParaRPr>
          </a:p>
        </p:txBody>
      </p:sp>
    </p:spTree>
    <p:extLst>
      <p:ext uri="{BB962C8B-B14F-4D97-AF65-F5344CB8AC3E}">
        <p14:creationId xmlns:p14="http://schemas.microsoft.com/office/powerpoint/2010/main" val="3721947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11</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4" name="TextBox 3">
            <a:extLst>
              <a:ext uri="{FF2B5EF4-FFF2-40B4-BE49-F238E27FC236}">
                <a16:creationId xmlns:a16="http://schemas.microsoft.com/office/drawing/2014/main" id="{67020994-2642-74AE-76CF-7A6648FE7B0C}"/>
              </a:ext>
            </a:extLst>
          </p:cNvPr>
          <p:cNvSpPr txBox="1"/>
          <p:nvPr/>
        </p:nvSpPr>
        <p:spPr>
          <a:xfrm>
            <a:off x="647238" y="1255759"/>
            <a:ext cx="7849524" cy="923330"/>
          </a:xfrm>
          <a:prstGeom prst="rect">
            <a:avLst/>
          </a:prstGeom>
          <a:noFill/>
        </p:spPr>
        <p:txBody>
          <a:bodyPr wrap="square" rtlCol="0">
            <a:spAutoFit/>
          </a:bodyPr>
          <a:lstStyle/>
          <a:p>
            <a:r>
              <a:rPr lang="en-US" dirty="0"/>
              <a:t>9. Activity reports assist the Post when their non-profit status is being questioned by the IRS and further indicate whether or not they are upholding Section 230102 of the Congressional Charter, the purposes of our organization</a:t>
            </a:r>
          </a:p>
        </p:txBody>
      </p:sp>
      <p:sp>
        <p:nvSpPr>
          <p:cNvPr id="5" name="TextBox 4">
            <a:extLst>
              <a:ext uri="{FF2B5EF4-FFF2-40B4-BE49-F238E27FC236}">
                <a16:creationId xmlns:a16="http://schemas.microsoft.com/office/drawing/2014/main" id="{56441257-B158-178F-1BAB-78E6F12B610D}"/>
              </a:ext>
            </a:extLst>
          </p:cNvPr>
          <p:cNvSpPr txBox="1"/>
          <p:nvPr/>
        </p:nvSpPr>
        <p:spPr>
          <a:xfrm>
            <a:off x="737680" y="2259477"/>
            <a:ext cx="7849524" cy="3693319"/>
          </a:xfrm>
          <a:prstGeom prst="rect">
            <a:avLst/>
          </a:prstGeom>
          <a:noFill/>
        </p:spPr>
        <p:txBody>
          <a:bodyPr wrap="square" rtlCol="0">
            <a:spAutoFit/>
          </a:bodyPr>
          <a:lstStyle/>
          <a:p>
            <a:pPr algn="l"/>
            <a:r>
              <a:rPr lang="en-US" sz="1800" b="1" i="0" u="none" strike="noStrike" baseline="0" dirty="0">
                <a:solidFill>
                  <a:srgbClr val="FF0000"/>
                </a:solidFill>
                <a:latin typeface="LiberationSans-Bold"/>
              </a:rPr>
              <a:t>Sec. 230102 - Purposes.</a:t>
            </a:r>
          </a:p>
          <a:p>
            <a:pPr algn="l"/>
            <a:r>
              <a:rPr lang="en-US" sz="1800" b="0" i="0" u="none" strike="noStrike" baseline="0" dirty="0">
                <a:solidFill>
                  <a:srgbClr val="FF0000"/>
                </a:solidFill>
                <a:latin typeface="LiberationSans"/>
              </a:rPr>
              <a:t>The purposes of the corporation are fraternal, patriotic, historical,</a:t>
            </a:r>
          </a:p>
          <a:p>
            <a:pPr algn="l"/>
            <a:r>
              <a:rPr lang="en-US" sz="1800" b="0" i="0" u="none" strike="noStrike" baseline="0" dirty="0">
                <a:solidFill>
                  <a:srgbClr val="FF0000"/>
                </a:solidFill>
                <a:latin typeface="LiberationSans"/>
              </a:rPr>
              <a:t>charitable, and educational, and are:</a:t>
            </a:r>
          </a:p>
          <a:p>
            <a:pPr algn="l"/>
            <a:r>
              <a:rPr lang="en-US" sz="1800" b="0" i="0" u="none" strike="noStrike" baseline="0" dirty="0">
                <a:solidFill>
                  <a:srgbClr val="FF0000"/>
                </a:solidFill>
                <a:latin typeface="LiberationSans"/>
              </a:rPr>
              <a:t>1. to preserve and strengthen comradeship among its members;</a:t>
            </a:r>
          </a:p>
          <a:p>
            <a:pPr algn="l"/>
            <a:r>
              <a:rPr lang="en-US" sz="1800" b="0" i="0" u="none" strike="noStrike" baseline="0" dirty="0">
                <a:solidFill>
                  <a:srgbClr val="FF0000"/>
                </a:solidFill>
                <a:latin typeface="LiberationSans"/>
              </a:rPr>
              <a:t>2. to assist worthy comrades;</a:t>
            </a:r>
          </a:p>
          <a:p>
            <a:pPr algn="l"/>
            <a:r>
              <a:rPr lang="en-US" sz="1800" b="0" i="0" u="none" strike="noStrike" baseline="0" dirty="0">
                <a:solidFill>
                  <a:srgbClr val="FF0000"/>
                </a:solidFill>
                <a:latin typeface="LiberationSans"/>
              </a:rPr>
              <a:t>3. to perpetuate the memory and history of our dead, and to assist</a:t>
            </a:r>
          </a:p>
          <a:p>
            <a:pPr algn="l"/>
            <a:r>
              <a:rPr lang="en-US" sz="1800" b="0" i="0" u="none" strike="noStrike" baseline="0" dirty="0">
                <a:solidFill>
                  <a:srgbClr val="FF0000"/>
                </a:solidFill>
                <a:latin typeface="LiberationSans"/>
              </a:rPr>
              <a:t>their surviving spouses and orphans;</a:t>
            </a:r>
          </a:p>
          <a:p>
            <a:pPr algn="l"/>
            <a:r>
              <a:rPr lang="en-US" sz="1800" b="0" i="0" u="none" strike="noStrike" baseline="0" dirty="0">
                <a:solidFill>
                  <a:srgbClr val="FF0000"/>
                </a:solidFill>
                <a:latin typeface="LiberationSans"/>
              </a:rPr>
              <a:t>4. to maintain true allegiance to the Government of the United</a:t>
            </a:r>
          </a:p>
          <a:p>
            <a:pPr algn="l"/>
            <a:r>
              <a:rPr lang="en-US" sz="1800" b="0" i="0" u="none" strike="noStrike" baseline="0" dirty="0">
                <a:solidFill>
                  <a:srgbClr val="FF0000"/>
                </a:solidFill>
                <a:latin typeface="LiberationSans"/>
              </a:rPr>
              <a:t>States, and fidelity to its Constitution and laws;</a:t>
            </a:r>
          </a:p>
          <a:p>
            <a:pPr algn="l"/>
            <a:r>
              <a:rPr lang="en-US" sz="1800" b="0" i="0" u="none" strike="noStrike" baseline="0" dirty="0">
                <a:solidFill>
                  <a:srgbClr val="FF0000"/>
                </a:solidFill>
                <a:latin typeface="LiberationSans"/>
              </a:rPr>
              <a:t>5. to foster true patriotism;</a:t>
            </a:r>
          </a:p>
          <a:p>
            <a:pPr algn="l"/>
            <a:r>
              <a:rPr lang="en-US" sz="1800" b="0" i="0" u="none" strike="noStrike" baseline="0" dirty="0">
                <a:solidFill>
                  <a:srgbClr val="FF0000"/>
                </a:solidFill>
                <a:latin typeface="LiberationSans"/>
              </a:rPr>
              <a:t>6. to maintain and extend the institutions of American freedom;</a:t>
            </a:r>
          </a:p>
          <a:p>
            <a:pPr algn="l"/>
            <a:r>
              <a:rPr lang="en-US" sz="1800" b="0" i="0" u="none" strike="noStrike" baseline="0" dirty="0">
                <a:solidFill>
                  <a:srgbClr val="FF0000"/>
                </a:solidFill>
                <a:latin typeface="LiberationSans"/>
              </a:rPr>
              <a:t>and</a:t>
            </a:r>
          </a:p>
          <a:p>
            <a:pPr algn="l"/>
            <a:r>
              <a:rPr lang="en-US" sz="1800" b="0" i="0" u="none" strike="noStrike" baseline="0" dirty="0">
                <a:solidFill>
                  <a:srgbClr val="FF0000"/>
                </a:solidFill>
                <a:latin typeface="LiberationSans"/>
              </a:rPr>
              <a:t>7. to preserve and defend the United States from all enemies.</a:t>
            </a:r>
            <a:endParaRPr lang="en-US" dirty="0">
              <a:solidFill>
                <a:srgbClr val="FF0000"/>
              </a:solidFill>
            </a:endParaRPr>
          </a:p>
        </p:txBody>
      </p:sp>
      <p:sp>
        <p:nvSpPr>
          <p:cNvPr id="8" name="TextBox 7">
            <a:extLst>
              <a:ext uri="{FF2B5EF4-FFF2-40B4-BE49-F238E27FC236}">
                <a16:creationId xmlns:a16="http://schemas.microsoft.com/office/drawing/2014/main" id="{583CC762-D1C9-E4E7-30C9-DDA077461E6E}"/>
              </a:ext>
            </a:extLst>
          </p:cNvPr>
          <p:cNvSpPr txBox="1"/>
          <p:nvPr/>
        </p:nvSpPr>
        <p:spPr>
          <a:xfrm>
            <a:off x="737680" y="6033184"/>
            <a:ext cx="7777670" cy="646331"/>
          </a:xfrm>
          <a:prstGeom prst="rect">
            <a:avLst/>
          </a:prstGeom>
          <a:noFill/>
        </p:spPr>
        <p:txBody>
          <a:bodyPr wrap="square">
            <a:spAutoFit/>
          </a:bodyPr>
          <a:lstStyle/>
          <a:p>
            <a:r>
              <a:rPr lang="en-US" dirty="0"/>
              <a:t>10. Verify, using meeting minutes, that the Post made arrangements to properly observe Memorial Day, Veterans Day, Flag Day and Loyalty Day</a:t>
            </a:r>
          </a:p>
        </p:txBody>
      </p:sp>
    </p:spTree>
    <p:extLst>
      <p:ext uri="{BB962C8B-B14F-4D97-AF65-F5344CB8AC3E}">
        <p14:creationId xmlns:p14="http://schemas.microsoft.com/office/powerpoint/2010/main" val="10390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12</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4" name="TextBox 3">
            <a:extLst>
              <a:ext uri="{FF2B5EF4-FFF2-40B4-BE49-F238E27FC236}">
                <a16:creationId xmlns:a16="http://schemas.microsoft.com/office/drawing/2014/main" id="{67020994-2642-74AE-76CF-7A6648FE7B0C}"/>
              </a:ext>
            </a:extLst>
          </p:cNvPr>
          <p:cNvSpPr txBox="1"/>
          <p:nvPr/>
        </p:nvSpPr>
        <p:spPr>
          <a:xfrm>
            <a:off x="799638" y="3883374"/>
            <a:ext cx="7849524" cy="646331"/>
          </a:xfrm>
          <a:prstGeom prst="rect">
            <a:avLst/>
          </a:prstGeom>
          <a:noFill/>
        </p:spPr>
        <p:txBody>
          <a:bodyPr wrap="square" rtlCol="0">
            <a:spAutoFit/>
          </a:bodyPr>
          <a:lstStyle/>
          <a:p>
            <a:r>
              <a:rPr lang="en-US" dirty="0"/>
              <a:t>13. Although subjective, Posts need to be continually encouraged to develop programs for membership recruiting and retention.</a:t>
            </a:r>
          </a:p>
        </p:txBody>
      </p:sp>
      <p:sp>
        <p:nvSpPr>
          <p:cNvPr id="5" name="TextBox 4">
            <a:extLst>
              <a:ext uri="{FF2B5EF4-FFF2-40B4-BE49-F238E27FC236}">
                <a16:creationId xmlns:a16="http://schemas.microsoft.com/office/drawing/2014/main" id="{56441257-B158-178F-1BAB-78E6F12B610D}"/>
              </a:ext>
            </a:extLst>
          </p:cNvPr>
          <p:cNvSpPr txBox="1"/>
          <p:nvPr/>
        </p:nvSpPr>
        <p:spPr>
          <a:xfrm>
            <a:off x="799638" y="2830194"/>
            <a:ext cx="7849524" cy="646331"/>
          </a:xfrm>
          <a:prstGeom prst="rect">
            <a:avLst/>
          </a:prstGeom>
          <a:noFill/>
        </p:spPr>
        <p:txBody>
          <a:bodyPr wrap="square" rtlCol="0">
            <a:spAutoFit/>
          </a:bodyPr>
          <a:lstStyle/>
          <a:p>
            <a:r>
              <a:rPr lang="en-US" dirty="0"/>
              <a:t>12. Distribution of the VFW Buddy Poppy helps raise monies for the Post’s relief fund.</a:t>
            </a:r>
          </a:p>
        </p:txBody>
      </p:sp>
      <p:sp>
        <p:nvSpPr>
          <p:cNvPr id="6" name="TextBox 5">
            <a:extLst>
              <a:ext uri="{FF2B5EF4-FFF2-40B4-BE49-F238E27FC236}">
                <a16:creationId xmlns:a16="http://schemas.microsoft.com/office/drawing/2014/main" id="{B7CFC129-779B-516E-D0A3-0AB7DF66AAB6}"/>
              </a:ext>
            </a:extLst>
          </p:cNvPr>
          <p:cNvSpPr txBox="1"/>
          <p:nvPr/>
        </p:nvSpPr>
        <p:spPr>
          <a:xfrm>
            <a:off x="799638" y="1777014"/>
            <a:ext cx="7849524" cy="646331"/>
          </a:xfrm>
          <a:prstGeom prst="rect">
            <a:avLst/>
          </a:prstGeom>
          <a:noFill/>
        </p:spPr>
        <p:txBody>
          <a:bodyPr wrap="square" rtlCol="0">
            <a:spAutoFit/>
          </a:bodyPr>
          <a:lstStyle/>
          <a:p>
            <a:r>
              <a:rPr lang="en-US" dirty="0"/>
              <a:t>11. Section 1101 of the National Bylaws discusses the formation and governing of the Auxiliary</a:t>
            </a:r>
          </a:p>
        </p:txBody>
      </p:sp>
      <p:sp>
        <p:nvSpPr>
          <p:cNvPr id="8" name="TextBox 7">
            <a:extLst>
              <a:ext uri="{FF2B5EF4-FFF2-40B4-BE49-F238E27FC236}">
                <a16:creationId xmlns:a16="http://schemas.microsoft.com/office/drawing/2014/main" id="{583CC762-D1C9-E4E7-30C9-DDA077461E6E}"/>
              </a:ext>
            </a:extLst>
          </p:cNvPr>
          <p:cNvSpPr txBox="1"/>
          <p:nvPr/>
        </p:nvSpPr>
        <p:spPr>
          <a:xfrm>
            <a:off x="647238" y="5119862"/>
            <a:ext cx="7777670" cy="646331"/>
          </a:xfrm>
          <a:prstGeom prst="rect">
            <a:avLst/>
          </a:prstGeom>
          <a:noFill/>
        </p:spPr>
        <p:txBody>
          <a:bodyPr wrap="square">
            <a:spAutoFit/>
          </a:bodyPr>
          <a:lstStyle/>
          <a:p>
            <a:r>
              <a:rPr lang="en-US" dirty="0"/>
              <a:t>14. Monthly review of Post receipts and expenditures by the Trustees is required in Section 218 the National Manual of Procedure</a:t>
            </a:r>
          </a:p>
        </p:txBody>
      </p:sp>
    </p:spTree>
    <p:extLst>
      <p:ext uri="{BB962C8B-B14F-4D97-AF65-F5344CB8AC3E}">
        <p14:creationId xmlns:p14="http://schemas.microsoft.com/office/powerpoint/2010/main" val="2095636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13</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4" name="TextBox 3">
            <a:extLst>
              <a:ext uri="{FF2B5EF4-FFF2-40B4-BE49-F238E27FC236}">
                <a16:creationId xmlns:a16="http://schemas.microsoft.com/office/drawing/2014/main" id="{67020994-2642-74AE-76CF-7A6648FE7B0C}"/>
              </a:ext>
            </a:extLst>
          </p:cNvPr>
          <p:cNvSpPr txBox="1"/>
          <p:nvPr/>
        </p:nvSpPr>
        <p:spPr>
          <a:xfrm>
            <a:off x="799638" y="3883374"/>
            <a:ext cx="7849524" cy="646331"/>
          </a:xfrm>
          <a:prstGeom prst="rect">
            <a:avLst/>
          </a:prstGeom>
          <a:noFill/>
        </p:spPr>
        <p:txBody>
          <a:bodyPr wrap="square" rtlCol="0">
            <a:spAutoFit/>
          </a:bodyPr>
          <a:lstStyle/>
          <a:p>
            <a:r>
              <a:rPr lang="en-US" dirty="0"/>
              <a:t>13. Although subjective, Posts need to be continually encouraged to develop programs for membership recruiting and retention.</a:t>
            </a:r>
          </a:p>
        </p:txBody>
      </p:sp>
      <p:sp>
        <p:nvSpPr>
          <p:cNvPr id="5" name="TextBox 4">
            <a:extLst>
              <a:ext uri="{FF2B5EF4-FFF2-40B4-BE49-F238E27FC236}">
                <a16:creationId xmlns:a16="http://schemas.microsoft.com/office/drawing/2014/main" id="{56441257-B158-178F-1BAB-78E6F12B610D}"/>
              </a:ext>
            </a:extLst>
          </p:cNvPr>
          <p:cNvSpPr txBox="1"/>
          <p:nvPr/>
        </p:nvSpPr>
        <p:spPr>
          <a:xfrm>
            <a:off x="799638" y="2830194"/>
            <a:ext cx="7849524" cy="646331"/>
          </a:xfrm>
          <a:prstGeom prst="rect">
            <a:avLst/>
          </a:prstGeom>
          <a:noFill/>
        </p:spPr>
        <p:txBody>
          <a:bodyPr wrap="square" rtlCol="0">
            <a:spAutoFit/>
          </a:bodyPr>
          <a:lstStyle/>
          <a:p>
            <a:r>
              <a:rPr lang="en-US" dirty="0"/>
              <a:t>12. Distribution of the VFW Buddy Poppy helps raise monies for the Post’s relief fund.</a:t>
            </a:r>
          </a:p>
        </p:txBody>
      </p:sp>
      <p:sp>
        <p:nvSpPr>
          <p:cNvPr id="6" name="TextBox 5">
            <a:extLst>
              <a:ext uri="{FF2B5EF4-FFF2-40B4-BE49-F238E27FC236}">
                <a16:creationId xmlns:a16="http://schemas.microsoft.com/office/drawing/2014/main" id="{B7CFC129-779B-516E-D0A3-0AB7DF66AAB6}"/>
              </a:ext>
            </a:extLst>
          </p:cNvPr>
          <p:cNvSpPr txBox="1"/>
          <p:nvPr/>
        </p:nvSpPr>
        <p:spPr>
          <a:xfrm>
            <a:off x="799638" y="1777014"/>
            <a:ext cx="7849524" cy="646331"/>
          </a:xfrm>
          <a:prstGeom prst="rect">
            <a:avLst/>
          </a:prstGeom>
          <a:noFill/>
        </p:spPr>
        <p:txBody>
          <a:bodyPr wrap="square" rtlCol="0">
            <a:spAutoFit/>
          </a:bodyPr>
          <a:lstStyle/>
          <a:p>
            <a:r>
              <a:rPr lang="en-US" dirty="0"/>
              <a:t>11. Section 1101 of the National Bylaws discusses the formation and governing of the Auxiliary</a:t>
            </a:r>
          </a:p>
        </p:txBody>
      </p:sp>
    </p:spTree>
    <p:extLst>
      <p:ext uri="{BB962C8B-B14F-4D97-AF65-F5344CB8AC3E}">
        <p14:creationId xmlns:p14="http://schemas.microsoft.com/office/powerpoint/2010/main" val="713271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5CA6EC-8FFB-ED97-9FE3-59164244D099}"/>
              </a:ext>
            </a:extLst>
          </p:cNvPr>
          <p:cNvSpPr>
            <a:spLocks noGrp="1"/>
          </p:cNvSpPr>
          <p:nvPr>
            <p:ph type="sldNum" sz="quarter" idx="12"/>
          </p:nvPr>
        </p:nvSpPr>
        <p:spPr/>
        <p:txBody>
          <a:bodyPr/>
          <a:lstStyle/>
          <a:p>
            <a:fld id="{60B18D57-13A5-4968-950D-8FEF41FA4399}" type="slidenum">
              <a:rPr lang="en-US" smtClean="0"/>
              <a:t>14</a:t>
            </a:fld>
            <a:endParaRPr lang="en-US"/>
          </a:p>
        </p:txBody>
      </p:sp>
      <p:sp>
        <p:nvSpPr>
          <p:cNvPr id="3" name="Title 2">
            <a:extLst>
              <a:ext uri="{FF2B5EF4-FFF2-40B4-BE49-F238E27FC236}">
                <a16:creationId xmlns:a16="http://schemas.microsoft.com/office/drawing/2014/main" id="{3B8768F4-50FD-D47D-7078-FA14367BAB0D}"/>
              </a:ext>
            </a:extLst>
          </p:cNvPr>
          <p:cNvSpPr>
            <a:spLocks noGrp="1"/>
          </p:cNvSpPr>
          <p:nvPr>
            <p:ph type="title"/>
          </p:nvPr>
        </p:nvSpPr>
        <p:spPr/>
        <p:txBody>
          <a:bodyPr/>
          <a:lstStyle/>
          <a:p>
            <a:r>
              <a:rPr lang="en-US" dirty="0"/>
              <a:t>Items you need to look for.</a:t>
            </a:r>
          </a:p>
        </p:txBody>
      </p:sp>
      <p:sp>
        <p:nvSpPr>
          <p:cNvPr id="7" name="TextBox 6">
            <a:extLst>
              <a:ext uri="{FF2B5EF4-FFF2-40B4-BE49-F238E27FC236}">
                <a16:creationId xmlns:a16="http://schemas.microsoft.com/office/drawing/2014/main" id="{62A01DF3-5D46-C9EC-A145-A374904461D3}"/>
              </a:ext>
            </a:extLst>
          </p:cNvPr>
          <p:cNvSpPr txBox="1"/>
          <p:nvPr/>
        </p:nvSpPr>
        <p:spPr>
          <a:xfrm>
            <a:off x="2283781" y="2610683"/>
            <a:ext cx="4576438" cy="4247317"/>
          </a:xfrm>
          <a:prstGeom prst="rect">
            <a:avLst/>
          </a:prstGeom>
          <a:noFill/>
        </p:spPr>
        <p:txBody>
          <a:bodyPr wrap="square">
            <a:spAutoFit/>
          </a:bodyPr>
          <a:lstStyle/>
          <a:p>
            <a:pPr algn="l"/>
            <a:r>
              <a:rPr lang="en-US" sz="1800" b="1" i="0" u="none" strike="noStrike" baseline="0" dirty="0">
                <a:solidFill>
                  <a:srgbClr val="FF0000"/>
                </a:solidFill>
                <a:latin typeface="LiberationSans-Bold"/>
              </a:rPr>
              <a:t>Sec. 218 - Officers and Chairmen, Duties and</a:t>
            </a:r>
          </a:p>
          <a:p>
            <a:pPr algn="l"/>
            <a:r>
              <a:rPr lang="en-US" sz="1800" b="1" i="0" u="none" strike="noStrike" baseline="0" dirty="0">
                <a:solidFill>
                  <a:srgbClr val="FF0000"/>
                </a:solidFill>
                <a:latin typeface="LiberationSans-Bold"/>
              </a:rPr>
              <a:t>Obligations.</a:t>
            </a:r>
          </a:p>
          <a:p>
            <a:pPr algn="l"/>
            <a:endParaRPr lang="en-US" sz="1800" b="1" i="0" u="none" strike="noStrike" baseline="0" dirty="0">
              <a:solidFill>
                <a:srgbClr val="FF0000"/>
              </a:solidFill>
              <a:latin typeface="LiberationSans-Bold"/>
            </a:endParaRPr>
          </a:p>
          <a:p>
            <a:pPr algn="l"/>
            <a:r>
              <a:rPr lang="en-US" sz="1800" b="1" i="0" u="none" strike="noStrike" baseline="0" dirty="0">
                <a:solidFill>
                  <a:srgbClr val="FF0000"/>
                </a:solidFill>
                <a:latin typeface="LiberationSans-Bold"/>
              </a:rPr>
              <a:t>(11) Trustees. </a:t>
            </a:r>
            <a:r>
              <a:rPr lang="en-US" sz="1800" b="0" i="0" u="none" strike="noStrike" baseline="0" dirty="0">
                <a:solidFill>
                  <a:srgbClr val="FF0000"/>
                </a:solidFill>
                <a:latin typeface="LiberationSans"/>
              </a:rPr>
              <a:t>Trustees shall not be eligible to serve as an elected</a:t>
            </a:r>
          </a:p>
          <a:p>
            <a:pPr algn="l"/>
            <a:r>
              <a:rPr lang="en-US" sz="1800" b="0" i="0" u="none" strike="noStrike" baseline="0" dirty="0">
                <a:solidFill>
                  <a:srgbClr val="FF0000"/>
                </a:solidFill>
                <a:latin typeface="LiberationSans"/>
              </a:rPr>
              <a:t>officer, Adjutant or on a committee whose books, records and</a:t>
            </a:r>
          </a:p>
          <a:p>
            <a:pPr algn="l"/>
            <a:r>
              <a:rPr lang="en-US" sz="1800" b="0" i="0" u="none" strike="noStrike" baseline="0" dirty="0">
                <a:solidFill>
                  <a:srgbClr val="FF0000"/>
                </a:solidFill>
                <a:latin typeface="LiberationSans"/>
              </a:rPr>
              <a:t>accounts are audited by the Trustees. Among the duties of</a:t>
            </a:r>
          </a:p>
          <a:p>
            <a:pPr algn="l"/>
            <a:r>
              <a:rPr lang="en-US" sz="1800" b="0" i="0" u="none" strike="noStrike" baseline="0" dirty="0">
                <a:solidFill>
                  <a:srgbClr val="FF0000"/>
                </a:solidFill>
                <a:latin typeface="LiberationSans"/>
              </a:rPr>
              <a:t>Post Trustees, they shall:</a:t>
            </a:r>
          </a:p>
          <a:p>
            <a:pPr algn="l"/>
            <a:r>
              <a:rPr lang="en-US" sz="1800" b="0" i="0" u="none" strike="noStrike" baseline="0" dirty="0">
                <a:solidFill>
                  <a:srgbClr val="FF0000"/>
                </a:solidFill>
                <a:latin typeface="LiberationSans"/>
              </a:rPr>
              <a:t>a. At least monthly, review the Monthly Report of Receipts and</a:t>
            </a:r>
          </a:p>
          <a:p>
            <a:pPr algn="l"/>
            <a:r>
              <a:rPr lang="en-US" sz="1800" b="0" i="0" u="none" strike="noStrike" baseline="0" dirty="0">
                <a:solidFill>
                  <a:srgbClr val="FF0000"/>
                </a:solidFill>
                <a:latin typeface="LiberationSans"/>
              </a:rPr>
              <a:t>Expenditures of the Post Quartermaster.</a:t>
            </a:r>
            <a:endParaRPr lang="en-US" b="1" dirty="0">
              <a:solidFill>
                <a:srgbClr val="FF0000"/>
              </a:solidFill>
              <a:latin typeface="LiberationSans-Bold"/>
            </a:endParaRPr>
          </a:p>
          <a:p>
            <a:pPr algn="l"/>
            <a:endParaRPr lang="en-US" b="1" dirty="0">
              <a:solidFill>
                <a:srgbClr val="FF0000"/>
              </a:solidFill>
              <a:latin typeface="LiberationSans-Bold"/>
            </a:endParaRPr>
          </a:p>
          <a:p>
            <a:pPr algn="l"/>
            <a:endParaRPr lang="en-US" dirty="0">
              <a:solidFill>
                <a:srgbClr val="FF0000"/>
              </a:solidFill>
            </a:endParaRPr>
          </a:p>
        </p:txBody>
      </p:sp>
      <p:sp>
        <p:nvSpPr>
          <p:cNvPr id="9" name="TextBox 8">
            <a:extLst>
              <a:ext uri="{FF2B5EF4-FFF2-40B4-BE49-F238E27FC236}">
                <a16:creationId xmlns:a16="http://schemas.microsoft.com/office/drawing/2014/main" id="{13DABCC1-21AB-817D-E071-BFCC753F77F8}"/>
              </a:ext>
            </a:extLst>
          </p:cNvPr>
          <p:cNvSpPr txBox="1"/>
          <p:nvPr/>
        </p:nvSpPr>
        <p:spPr>
          <a:xfrm>
            <a:off x="621437" y="1550828"/>
            <a:ext cx="8229599" cy="646331"/>
          </a:xfrm>
          <a:prstGeom prst="rect">
            <a:avLst/>
          </a:prstGeom>
          <a:noFill/>
        </p:spPr>
        <p:txBody>
          <a:bodyPr wrap="square">
            <a:spAutoFit/>
          </a:bodyPr>
          <a:lstStyle/>
          <a:p>
            <a:r>
              <a:rPr lang="en-US" dirty="0"/>
              <a:t>14. Monthly review of Post receipts and expenditures by the Trustees is required in Section 218 the National Manual of Procedure</a:t>
            </a:r>
          </a:p>
        </p:txBody>
      </p:sp>
    </p:spTree>
    <p:extLst>
      <p:ext uri="{BB962C8B-B14F-4D97-AF65-F5344CB8AC3E}">
        <p14:creationId xmlns:p14="http://schemas.microsoft.com/office/powerpoint/2010/main" val="467130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15</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5" name="TextBox 4">
            <a:extLst>
              <a:ext uri="{FF2B5EF4-FFF2-40B4-BE49-F238E27FC236}">
                <a16:creationId xmlns:a16="http://schemas.microsoft.com/office/drawing/2014/main" id="{56441257-B158-178F-1BAB-78E6F12B610D}"/>
              </a:ext>
            </a:extLst>
          </p:cNvPr>
          <p:cNvSpPr txBox="1"/>
          <p:nvPr/>
        </p:nvSpPr>
        <p:spPr>
          <a:xfrm>
            <a:off x="799638" y="3034817"/>
            <a:ext cx="7849524" cy="2031325"/>
          </a:xfrm>
          <a:prstGeom prst="rect">
            <a:avLst/>
          </a:prstGeom>
          <a:noFill/>
        </p:spPr>
        <p:txBody>
          <a:bodyPr wrap="square" rtlCol="0">
            <a:spAutoFit/>
          </a:bodyPr>
          <a:lstStyle/>
          <a:p>
            <a:r>
              <a:rPr lang="en-US" dirty="0"/>
              <a:t>16. Evidence of checking and savings account balances should be verified from the latest statements, copies of CD’s, notes, etc. If the bank balances do not coincide with the books, after adjustments for outstanding checks, etc., this should be reported in detail. Discrepancies should immediately be brought to the attention of the Post Commander and Trustees. The Post Quartermaster must be bonded in a sum equal to the liquid assets for which they are accountable, and to which they have access.</a:t>
            </a:r>
          </a:p>
        </p:txBody>
      </p:sp>
      <p:sp>
        <p:nvSpPr>
          <p:cNvPr id="6" name="TextBox 5">
            <a:extLst>
              <a:ext uri="{FF2B5EF4-FFF2-40B4-BE49-F238E27FC236}">
                <a16:creationId xmlns:a16="http://schemas.microsoft.com/office/drawing/2014/main" id="{B7CFC129-779B-516E-D0A3-0AB7DF66AAB6}"/>
              </a:ext>
            </a:extLst>
          </p:cNvPr>
          <p:cNvSpPr txBox="1"/>
          <p:nvPr/>
        </p:nvSpPr>
        <p:spPr>
          <a:xfrm>
            <a:off x="799638" y="1463958"/>
            <a:ext cx="7849524" cy="1477328"/>
          </a:xfrm>
          <a:prstGeom prst="rect">
            <a:avLst/>
          </a:prstGeom>
          <a:noFill/>
        </p:spPr>
        <p:txBody>
          <a:bodyPr wrap="square" rtlCol="0">
            <a:spAutoFit/>
          </a:bodyPr>
          <a:lstStyle/>
          <a:p>
            <a:r>
              <a:rPr lang="en-US" dirty="0"/>
              <a:t>15. Quarterly audits are required of all accounts. This item includes any canteen, clubroom, bingo, honor guard, riders groups, etc., Post Trustees must complete this audit not later than the month following the last day of each quarterly period (e.g. August 1, November 1, February 1 and May 1). Failure to conduct the audits, as required, will invalidate the Post Quartermaster bond.</a:t>
            </a:r>
          </a:p>
        </p:txBody>
      </p:sp>
      <p:sp>
        <p:nvSpPr>
          <p:cNvPr id="8" name="TextBox 7">
            <a:extLst>
              <a:ext uri="{FF2B5EF4-FFF2-40B4-BE49-F238E27FC236}">
                <a16:creationId xmlns:a16="http://schemas.microsoft.com/office/drawing/2014/main" id="{583CC762-D1C9-E4E7-30C9-DDA077461E6E}"/>
              </a:ext>
            </a:extLst>
          </p:cNvPr>
          <p:cNvSpPr txBox="1"/>
          <p:nvPr/>
        </p:nvSpPr>
        <p:spPr>
          <a:xfrm>
            <a:off x="835565" y="5380949"/>
            <a:ext cx="7777670" cy="646331"/>
          </a:xfrm>
          <a:prstGeom prst="rect">
            <a:avLst/>
          </a:prstGeom>
          <a:noFill/>
        </p:spPr>
        <p:txBody>
          <a:bodyPr wrap="square">
            <a:spAutoFit/>
          </a:bodyPr>
          <a:lstStyle/>
          <a:p>
            <a:r>
              <a:rPr lang="en-US" dirty="0"/>
              <a:t>17. Verify bonding company and expiration date by viewing a copy of the certificate.</a:t>
            </a:r>
          </a:p>
        </p:txBody>
      </p:sp>
    </p:spTree>
    <p:extLst>
      <p:ext uri="{BB962C8B-B14F-4D97-AF65-F5344CB8AC3E}">
        <p14:creationId xmlns:p14="http://schemas.microsoft.com/office/powerpoint/2010/main" val="1989989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16</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6" name="TextBox 5">
            <a:extLst>
              <a:ext uri="{FF2B5EF4-FFF2-40B4-BE49-F238E27FC236}">
                <a16:creationId xmlns:a16="http://schemas.microsoft.com/office/drawing/2014/main" id="{B7CFC129-779B-516E-D0A3-0AB7DF66AAB6}"/>
              </a:ext>
            </a:extLst>
          </p:cNvPr>
          <p:cNvSpPr txBox="1"/>
          <p:nvPr/>
        </p:nvSpPr>
        <p:spPr>
          <a:xfrm>
            <a:off x="799638" y="1445274"/>
            <a:ext cx="7849524" cy="3970318"/>
          </a:xfrm>
          <a:prstGeom prst="rect">
            <a:avLst/>
          </a:prstGeom>
          <a:noFill/>
        </p:spPr>
        <p:txBody>
          <a:bodyPr wrap="square" rtlCol="0">
            <a:spAutoFit/>
          </a:bodyPr>
          <a:lstStyle/>
          <a:p>
            <a:r>
              <a:rPr lang="en-US" dirty="0"/>
              <a:t>18. Reference Section 703 of the National Bylaws</a:t>
            </a:r>
          </a:p>
          <a:p>
            <a:pPr algn="l"/>
            <a:r>
              <a:rPr lang="en-US" sz="1800" b="1" i="0" u="none" strike="noStrike" baseline="0" dirty="0">
                <a:solidFill>
                  <a:srgbClr val="FF0000"/>
                </a:solidFill>
                <a:latin typeface="LiberationSans-Bold"/>
              </a:rPr>
              <a:t>Sec. 703 - Bonds.</a:t>
            </a:r>
          </a:p>
          <a:p>
            <a:pPr algn="l"/>
            <a:r>
              <a:rPr lang="en-US" sz="1800" b="0" i="0" u="none" strike="noStrike" baseline="0" dirty="0">
                <a:solidFill>
                  <a:srgbClr val="FF0000"/>
                </a:solidFill>
                <a:latin typeface="LiberationSans"/>
              </a:rPr>
              <a:t>Each officer accountable for funds or property pursuant to any</a:t>
            </a:r>
          </a:p>
          <a:p>
            <a:pPr algn="l"/>
            <a:r>
              <a:rPr lang="en-US" sz="1800" b="0" i="0" u="none" strike="noStrike" baseline="0" dirty="0">
                <a:solidFill>
                  <a:srgbClr val="FF0000"/>
                </a:solidFill>
                <a:latin typeface="LiberationSans"/>
              </a:rPr>
              <a:t>provision of these Bylaws shall be bonded with an indemnity company</a:t>
            </a:r>
          </a:p>
          <a:p>
            <a:pPr algn="l"/>
            <a:r>
              <a:rPr lang="en-US" sz="1800" b="0" i="0" u="none" strike="noStrike" baseline="0" dirty="0">
                <a:solidFill>
                  <a:srgbClr val="FF0000"/>
                </a:solidFill>
                <a:latin typeface="LiberationSans"/>
              </a:rPr>
              <a:t>as surety in a sum at least equal to the amount of the liquid assets for</a:t>
            </a:r>
          </a:p>
          <a:p>
            <a:pPr algn="l"/>
            <a:r>
              <a:rPr lang="en-US" sz="1800" b="0" i="0" u="none" strike="noStrike" baseline="0" dirty="0">
                <a:solidFill>
                  <a:srgbClr val="FF0000"/>
                </a:solidFill>
                <a:latin typeface="LiberationSans"/>
              </a:rPr>
              <a:t>which, so far as can be anticipated, they may be accountable. The</a:t>
            </a:r>
          </a:p>
          <a:p>
            <a:pPr algn="l"/>
            <a:r>
              <a:rPr lang="en-US" sz="1800" b="0" i="0" u="none" strike="noStrike" baseline="0" dirty="0">
                <a:solidFill>
                  <a:srgbClr val="FF0000"/>
                </a:solidFill>
                <a:latin typeface="LiberationSans"/>
              </a:rPr>
              <a:t>bond premium shall be paid from the funds of the Veterans of Foreign</a:t>
            </a:r>
          </a:p>
          <a:p>
            <a:pPr algn="l"/>
            <a:r>
              <a:rPr lang="en-US" sz="1800" b="0" i="0" u="none" strike="noStrike" baseline="0" dirty="0">
                <a:solidFill>
                  <a:srgbClr val="FF0000"/>
                </a:solidFill>
                <a:latin typeface="LiberationSans"/>
              </a:rPr>
              <a:t>Wars of the United States, Department, District, County Council or</a:t>
            </a:r>
          </a:p>
          <a:p>
            <a:pPr algn="l"/>
            <a:r>
              <a:rPr lang="en-US" sz="1800" b="0" i="0" u="none" strike="noStrike" baseline="0" dirty="0">
                <a:solidFill>
                  <a:srgbClr val="FF0000"/>
                </a:solidFill>
                <a:latin typeface="LiberationSans"/>
              </a:rPr>
              <a:t>Post, as the case may be, to which each officer is accountable.</a:t>
            </a:r>
          </a:p>
          <a:p>
            <a:pPr algn="l"/>
            <a:r>
              <a:rPr lang="en-US" sz="1800" b="0" i="0" u="none" strike="noStrike" baseline="0" dirty="0">
                <a:solidFill>
                  <a:srgbClr val="FF0000"/>
                </a:solidFill>
                <a:latin typeface="LiberationSans"/>
              </a:rPr>
              <a:t>The bonds of such accountable officers, in amount and as to</a:t>
            </a:r>
          </a:p>
          <a:p>
            <a:pPr algn="l"/>
            <a:r>
              <a:rPr lang="en-US" sz="1800" b="0" i="0" u="none" strike="noStrike" baseline="0" dirty="0">
                <a:solidFill>
                  <a:srgbClr val="FF0000"/>
                </a:solidFill>
                <a:latin typeface="LiberationSans"/>
              </a:rPr>
              <a:t>surety, shall be approved by their respective units and held by their</a:t>
            </a:r>
          </a:p>
          <a:p>
            <a:pPr algn="l"/>
            <a:r>
              <a:rPr lang="en-US" sz="1800" b="0" i="0" u="none" strike="noStrike" baseline="0" dirty="0">
                <a:solidFill>
                  <a:srgbClr val="FF0000"/>
                </a:solidFill>
                <a:latin typeface="LiberationSans"/>
              </a:rPr>
              <a:t>respective Commanders. The Commander of each unit shall be</a:t>
            </a:r>
          </a:p>
          <a:p>
            <a:pPr algn="l"/>
            <a:r>
              <a:rPr lang="en-US" sz="1800" b="0" i="0" u="none" strike="noStrike" baseline="0" dirty="0">
                <a:solidFill>
                  <a:srgbClr val="FF0000"/>
                </a:solidFill>
                <a:latin typeface="LiberationSans"/>
              </a:rPr>
              <a:t>responsible for the proper and adequate bonding of all accountable</a:t>
            </a:r>
          </a:p>
          <a:p>
            <a:pPr algn="l"/>
            <a:r>
              <a:rPr lang="en-US" sz="1800" b="0" i="0" u="none" strike="noStrike" baseline="0" dirty="0">
                <a:solidFill>
                  <a:srgbClr val="FF0000"/>
                </a:solidFill>
                <a:latin typeface="LiberationSans"/>
              </a:rPr>
              <a:t>officers in their unit.</a:t>
            </a:r>
            <a:endParaRPr lang="en-US" dirty="0">
              <a:solidFill>
                <a:srgbClr val="FF0000"/>
              </a:solidFill>
            </a:endParaRPr>
          </a:p>
        </p:txBody>
      </p:sp>
      <p:sp>
        <p:nvSpPr>
          <p:cNvPr id="8" name="TextBox 7">
            <a:extLst>
              <a:ext uri="{FF2B5EF4-FFF2-40B4-BE49-F238E27FC236}">
                <a16:creationId xmlns:a16="http://schemas.microsoft.com/office/drawing/2014/main" id="{583CC762-D1C9-E4E7-30C9-DDA077461E6E}"/>
              </a:ext>
            </a:extLst>
          </p:cNvPr>
          <p:cNvSpPr txBox="1"/>
          <p:nvPr/>
        </p:nvSpPr>
        <p:spPr>
          <a:xfrm>
            <a:off x="835565" y="5380949"/>
            <a:ext cx="7777670" cy="369332"/>
          </a:xfrm>
          <a:prstGeom prst="rect">
            <a:avLst/>
          </a:prstGeom>
          <a:noFill/>
        </p:spPr>
        <p:txBody>
          <a:bodyPr wrap="square">
            <a:spAutoFit/>
          </a:bodyPr>
          <a:lstStyle/>
          <a:p>
            <a:endParaRPr lang="en-US" dirty="0"/>
          </a:p>
        </p:txBody>
      </p:sp>
    </p:spTree>
    <p:extLst>
      <p:ext uri="{BB962C8B-B14F-4D97-AF65-F5344CB8AC3E}">
        <p14:creationId xmlns:p14="http://schemas.microsoft.com/office/powerpoint/2010/main" val="3206591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C5FB09-E27A-05FF-9A21-953F205265A0}"/>
              </a:ext>
            </a:extLst>
          </p:cNvPr>
          <p:cNvSpPr>
            <a:spLocks noGrp="1"/>
          </p:cNvSpPr>
          <p:nvPr>
            <p:ph type="sldNum" sz="quarter" idx="12"/>
          </p:nvPr>
        </p:nvSpPr>
        <p:spPr/>
        <p:txBody>
          <a:bodyPr/>
          <a:lstStyle/>
          <a:p>
            <a:fld id="{60B18D57-13A5-4968-950D-8FEF41FA4399}" type="slidenum">
              <a:rPr lang="en-US" smtClean="0"/>
              <a:t>17</a:t>
            </a:fld>
            <a:endParaRPr lang="en-US"/>
          </a:p>
        </p:txBody>
      </p:sp>
      <p:sp>
        <p:nvSpPr>
          <p:cNvPr id="3" name="Title 2">
            <a:extLst>
              <a:ext uri="{FF2B5EF4-FFF2-40B4-BE49-F238E27FC236}">
                <a16:creationId xmlns:a16="http://schemas.microsoft.com/office/drawing/2014/main" id="{F0AD91DA-BCC3-C938-2388-FEEEDC885A26}"/>
              </a:ext>
            </a:extLst>
          </p:cNvPr>
          <p:cNvSpPr>
            <a:spLocks noGrp="1"/>
          </p:cNvSpPr>
          <p:nvPr>
            <p:ph type="title"/>
          </p:nvPr>
        </p:nvSpPr>
        <p:spPr/>
        <p:txBody>
          <a:bodyPr/>
          <a:lstStyle/>
          <a:p>
            <a:r>
              <a:rPr lang="en-US" dirty="0"/>
              <a:t>Items you need to look for.</a:t>
            </a:r>
          </a:p>
        </p:txBody>
      </p:sp>
      <p:sp>
        <p:nvSpPr>
          <p:cNvPr id="5" name="TextBox 4">
            <a:extLst>
              <a:ext uri="{FF2B5EF4-FFF2-40B4-BE49-F238E27FC236}">
                <a16:creationId xmlns:a16="http://schemas.microsoft.com/office/drawing/2014/main" id="{261F4857-E623-027E-161D-6C7FF3B57E45}"/>
              </a:ext>
            </a:extLst>
          </p:cNvPr>
          <p:cNvSpPr txBox="1"/>
          <p:nvPr/>
        </p:nvSpPr>
        <p:spPr>
          <a:xfrm>
            <a:off x="0" y="1343032"/>
            <a:ext cx="9312676" cy="2862322"/>
          </a:xfrm>
          <a:prstGeom prst="rect">
            <a:avLst/>
          </a:prstGeom>
          <a:noFill/>
        </p:spPr>
        <p:txBody>
          <a:bodyPr wrap="square">
            <a:spAutoFit/>
          </a:bodyPr>
          <a:lstStyle/>
          <a:p>
            <a:r>
              <a:rPr lang="en-US" dirty="0"/>
              <a:t>19. Verify all questions in this section by examining Quartermaster records, Adjutant records and Bylaws. Remember, Section 709 of the National Bylaws further require that the Post Quartermaster have custody of all funds of activity/subordinate unit and subject to the same Rules and Regulation as Post Funds. The Internal Revenue Service requires all VFW Posts to file annually a Form 990 “Tax Exempt Organizations Tax Form”. A Post may also have to file a Form 990T and pay certain taxes if it has nonrelated business income. Failure to file the forms, when required to do so, can result in severe fines and penalties. Enter the date of the last filing; even if the report for the current year has not yet been completed or is not yet due. Each Post is mandated, by IRS rules, to have their current 990 filing available for public viewing. Verify Tax Exempt Status via www.irs.gov “Tax Exempt Organization Search”.</a:t>
            </a:r>
          </a:p>
        </p:txBody>
      </p:sp>
      <p:sp>
        <p:nvSpPr>
          <p:cNvPr id="7" name="TextBox 6">
            <a:extLst>
              <a:ext uri="{FF2B5EF4-FFF2-40B4-BE49-F238E27FC236}">
                <a16:creationId xmlns:a16="http://schemas.microsoft.com/office/drawing/2014/main" id="{9CB52C2E-4B7C-65C5-16DD-67B51F0440F4}"/>
              </a:ext>
            </a:extLst>
          </p:cNvPr>
          <p:cNvSpPr txBox="1"/>
          <p:nvPr/>
        </p:nvSpPr>
        <p:spPr>
          <a:xfrm>
            <a:off x="104313" y="4205354"/>
            <a:ext cx="9039687" cy="2862322"/>
          </a:xfrm>
          <a:prstGeom prst="rect">
            <a:avLst/>
          </a:prstGeom>
          <a:noFill/>
        </p:spPr>
        <p:txBody>
          <a:bodyPr wrap="square">
            <a:spAutoFit/>
          </a:bodyPr>
          <a:lstStyle/>
          <a:p>
            <a:r>
              <a:rPr lang="en-US" sz="1800" b="1" i="0" u="none" strike="noStrike" baseline="0" dirty="0">
                <a:solidFill>
                  <a:srgbClr val="FF0000"/>
                </a:solidFill>
                <a:latin typeface="LiberationSans-Bold"/>
              </a:rPr>
              <a:t>Sec. 709 - Control of Units.</a:t>
            </a:r>
          </a:p>
          <a:p>
            <a:pPr algn="l"/>
            <a:r>
              <a:rPr lang="en-US" sz="1800" b="0" i="0" u="none" strike="noStrike" baseline="0" dirty="0">
                <a:solidFill>
                  <a:srgbClr val="FF0000"/>
                </a:solidFill>
                <a:latin typeface="LiberationSans"/>
              </a:rPr>
              <a:t>All money, property or assets of any kind or nature, as well as all books and records, owned, held or used by any activity, clubroom, holding company or unit sponsored, conducted or operated by, for or in behalf of a Post, County Council, District or Department shall be the property of such Post, County Council, District or Department and must be placed in the care and custody of the respective Quartermaster. Such money, property, assets, books and records shall be subject to the same rules and under the same procedure as</a:t>
            </a:r>
          </a:p>
          <a:p>
            <a:pPr algn="l"/>
            <a:r>
              <a:rPr lang="en-US" sz="1800" b="0" i="0" u="none" strike="noStrike" baseline="0" dirty="0">
                <a:solidFill>
                  <a:srgbClr val="FF0000"/>
                </a:solidFill>
                <a:latin typeface="LiberationSans"/>
              </a:rPr>
              <a:t>any other Post, County Council, District or Department money, property, assets, books and records.</a:t>
            </a:r>
            <a:endParaRPr lang="en-US" b="1" dirty="0">
              <a:solidFill>
                <a:srgbClr val="FF0000"/>
              </a:solidFill>
              <a:latin typeface="LiberationSans-Bold"/>
            </a:endParaRPr>
          </a:p>
          <a:p>
            <a:endParaRPr lang="en-US" dirty="0">
              <a:solidFill>
                <a:srgbClr val="FF0000"/>
              </a:solidFill>
            </a:endParaRPr>
          </a:p>
        </p:txBody>
      </p:sp>
    </p:spTree>
    <p:extLst>
      <p:ext uri="{BB962C8B-B14F-4D97-AF65-F5344CB8AC3E}">
        <p14:creationId xmlns:p14="http://schemas.microsoft.com/office/powerpoint/2010/main" val="2188267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E84ABB-6D9B-6E0D-6CD7-E17935024D31}"/>
              </a:ext>
            </a:extLst>
          </p:cNvPr>
          <p:cNvSpPr>
            <a:spLocks noGrp="1"/>
          </p:cNvSpPr>
          <p:nvPr>
            <p:ph type="sldNum" sz="quarter" idx="12"/>
          </p:nvPr>
        </p:nvSpPr>
        <p:spPr/>
        <p:txBody>
          <a:bodyPr/>
          <a:lstStyle/>
          <a:p>
            <a:fld id="{60B18D57-13A5-4968-950D-8FEF41FA4399}" type="slidenum">
              <a:rPr lang="en-US" smtClean="0"/>
              <a:t>18</a:t>
            </a:fld>
            <a:endParaRPr lang="en-US"/>
          </a:p>
        </p:txBody>
      </p:sp>
      <p:sp>
        <p:nvSpPr>
          <p:cNvPr id="3" name="Title 2">
            <a:extLst>
              <a:ext uri="{FF2B5EF4-FFF2-40B4-BE49-F238E27FC236}">
                <a16:creationId xmlns:a16="http://schemas.microsoft.com/office/drawing/2014/main" id="{21F11E91-189B-A9B1-0AC7-92E75AFADB78}"/>
              </a:ext>
            </a:extLst>
          </p:cNvPr>
          <p:cNvSpPr>
            <a:spLocks noGrp="1"/>
          </p:cNvSpPr>
          <p:nvPr>
            <p:ph type="title"/>
          </p:nvPr>
        </p:nvSpPr>
        <p:spPr/>
        <p:txBody>
          <a:bodyPr/>
          <a:lstStyle/>
          <a:p>
            <a:r>
              <a:rPr lang="en-US" dirty="0"/>
              <a:t>Items you need to look for.</a:t>
            </a:r>
          </a:p>
        </p:txBody>
      </p:sp>
      <p:sp>
        <p:nvSpPr>
          <p:cNvPr id="5" name="TextBox 4">
            <a:extLst>
              <a:ext uri="{FF2B5EF4-FFF2-40B4-BE49-F238E27FC236}">
                <a16:creationId xmlns:a16="http://schemas.microsoft.com/office/drawing/2014/main" id="{57422061-64DA-C738-F221-28FC92780596}"/>
              </a:ext>
            </a:extLst>
          </p:cNvPr>
          <p:cNvSpPr txBox="1"/>
          <p:nvPr/>
        </p:nvSpPr>
        <p:spPr>
          <a:xfrm>
            <a:off x="1" y="1333935"/>
            <a:ext cx="9143999" cy="369332"/>
          </a:xfrm>
          <a:prstGeom prst="rect">
            <a:avLst/>
          </a:prstGeom>
          <a:noFill/>
        </p:spPr>
        <p:txBody>
          <a:bodyPr wrap="square">
            <a:spAutoFit/>
          </a:bodyPr>
          <a:lstStyle/>
          <a:p>
            <a:r>
              <a:rPr lang="en-US" dirty="0"/>
              <a:t>20. Every Post is required to have a Federal Employer Identification number.</a:t>
            </a:r>
          </a:p>
        </p:txBody>
      </p:sp>
      <p:sp>
        <p:nvSpPr>
          <p:cNvPr id="7" name="TextBox 6">
            <a:extLst>
              <a:ext uri="{FF2B5EF4-FFF2-40B4-BE49-F238E27FC236}">
                <a16:creationId xmlns:a16="http://schemas.microsoft.com/office/drawing/2014/main" id="{FF02211A-D438-F402-6D7E-4C7ABE20F69C}"/>
              </a:ext>
            </a:extLst>
          </p:cNvPr>
          <p:cNvSpPr txBox="1"/>
          <p:nvPr/>
        </p:nvSpPr>
        <p:spPr>
          <a:xfrm>
            <a:off x="0" y="1778130"/>
            <a:ext cx="9144000" cy="1477328"/>
          </a:xfrm>
          <a:prstGeom prst="rect">
            <a:avLst/>
          </a:prstGeom>
          <a:noFill/>
        </p:spPr>
        <p:txBody>
          <a:bodyPr wrap="square">
            <a:spAutoFit/>
          </a:bodyPr>
          <a:lstStyle/>
          <a:p>
            <a:r>
              <a:rPr lang="en-US" dirty="0"/>
              <a:t>21. Expenditure of funds requires a vote on the Post floor, and approval by the Post Commander before a Quartermaster can proceed with the disbursement. In some instances, Post Bylaws may allow for certain expenditures to be paid without a vote on the floor, these are usually reoccurring bills. If a Post Commander is not approving all expenditures, it’s violating the duties and responsibilities of the office</a:t>
            </a:r>
          </a:p>
        </p:txBody>
      </p:sp>
      <p:sp>
        <p:nvSpPr>
          <p:cNvPr id="9" name="TextBox 8">
            <a:extLst>
              <a:ext uri="{FF2B5EF4-FFF2-40B4-BE49-F238E27FC236}">
                <a16:creationId xmlns:a16="http://schemas.microsoft.com/office/drawing/2014/main" id="{39CF73B2-E28D-687C-F132-0564331D1E94}"/>
              </a:ext>
            </a:extLst>
          </p:cNvPr>
          <p:cNvSpPr txBox="1"/>
          <p:nvPr/>
        </p:nvSpPr>
        <p:spPr>
          <a:xfrm>
            <a:off x="0" y="3330321"/>
            <a:ext cx="9144000" cy="1200329"/>
          </a:xfrm>
          <a:prstGeom prst="rect">
            <a:avLst/>
          </a:prstGeom>
          <a:noFill/>
        </p:spPr>
        <p:txBody>
          <a:bodyPr wrap="square">
            <a:spAutoFit/>
          </a:bodyPr>
          <a:lstStyle/>
          <a:p>
            <a:r>
              <a:rPr lang="en-US" dirty="0"/>
              <a:t>22. Buddy Poppy distribution net receipts must be credited to the Post Relief Fund. Section 219 of the National Bylaws mandates that a Relief Fund will be established and maintained. Distribution of these funds are restricted and must only be used for the purposes stated in Section 219 of the Manual of Procedure</a:t>
            </a:r>
          </a:p>
        </p:txBody>
      </p:sp>
      <p:sp>
        <p:nvSpPr>
          <p:cNvPr id="11" name="TextBox 10">
            <a:extLst>
              <a:ext uri="{FF2B5EF4-FFF2-40B4-BE49-F238E27FC236}">
                <a16:creationId xmlns:a16="http://schemas.microsoft.com/office/drawing/2014/main" id="{4AF2D13A-D574-495C-18FC-7698FA039573}"/>
              </a:ext>
            </a:extLst>
          </p:cNvPr>
          <p:cNvSpPr txBox="1"/>
          <p:nvPr/>
        </p:nvSpPr>
        <p:spPr>
          <a:xfrm>
            <a:off x="0" y="4704836"/>
            <a:ext cx="9143999" cy="1477328"/>
          </a:xfrm>
          <a:prstGeom prst="rect">
            <a:avLst/>
          </a:prstGeom>
          <a:noFill/>
        </p:spPr>
        <p:txBody>
          <a:bodyPr wrap="square">
            <a:spAutoFit/>
          </a:bodyPr>
          <a:lstStyle/>
          <a:p>
            <a:pPr algn="l"/>
            <a:r>
              <a:rPr lang="en-US" b="1" i="0" u="none" strike="noStrike" baseline="0" dirty="0">
                <a:solidFill>
                  <a:srgbClr val="FF0000"/>
                </a:solidFill>
                <a:latin typeface="LiberationSans-Bold"/>
              </a:rPr>
              <a:t>Sec. 219 - Relief Fund</a:t>
            </a:r>
          </a:p>
          <a:p>
            <a:pPr algn="l"/>
            <a:r>
              <a:rPr lang="en-US" b="0" i="0" u="none" strike="noStrike" baseline="0" dirty="0">
                <a:solidFill>
                  <a:srgbClr val="FF0000"/>
                </a:solidFill>
                <a:latin typeface="LiberationSans"/>
              </a:rPr>
              <a:t>A relief fund will be established and maintained by the Posts. In this fund shall be credited the net proceeds of the distribution of Buddy Poppies and such other monies as may be solicited or donated for veteran’s relief purposes. Expenditures from the relief fund shall be as</a:t>
            </a:r>
          </a:p>
          <a:p>
            <a:pPr algn="l"/>
            <a:r>
              <a:rPr lang="en-US" b="0" i="0" u="none" strike="noStrike" baseline="0" dirty="0">
                <a:solidFill>
                  <a:srgbClr val="FF0000"/>
                </a:solidFill>
                <a:latin typeface="LiberationSans"/>
              </a:rPr>
              <a:t>prescribed in Section 219 of the Manual of Procedure.</a:t>
            </a:r>
            <a:endParaRPr lang="en-US" dirty="0">
              <a:solidFill>
                <a:srgbClr val="FF0000"/>
              </a:solidFill>
            </a:endParaRPr>
          </a:p>
        </p:txBody>
      </p:sp>
    </p:spTree>
    <p:extLst>
      <p:ext uri="{BB962C8B-B14F-4D97-AF65-F5344CB8AC3E}">
        <p14:creationId xmlns:p14="http://schemas.microsoft.com/office/powerpoint/2010/main" val="690827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6F7AA5-7679-0957-FCDA-E13FB7675CE9}"/>
              </a:ext>
            </a:extLst>
          </p:cNvPr>
          <p:cNvSpPr>
            <a:spLocks noGrp="1"/>
          </p:cNvSpPr>
          <p:nvPr>
            <p:ph type="sldNum" sz="quarter" idx="12"/>
          </p:nvPr>
        </p:nvSpPr>
        <p:spPr/>
        <p:txBody>
          <a:bodyPr/>
          <a:lstStyle/>
          <a:p>
            <a:fld id="{60B18D57-13A5-4968-950D-8FEF41FA4399}" type="slidenum">
              <a:rPr lang="en-US" smtClean="0"/>
              <a:t>19</a:t>
            </a:fld>
            <a:endParaRPr lang="en-US"/>
          </a:p>
        </p:txBody>
      </p:sp>
      <p:sp>
        <p:nvSpPr>
          <p:cNvPr id="3" name="Title 2">
            <a:extLst>
              <a:ext uri="{FF2B5EF4-FFF2-40B4-BE49-F238E27FC236}">
                <a16:creationId xmlns:a16="http://schemas.microsoft.com/office/drawing/2014/main" id="{D2A6435A-31DF-D1EF-6702-DCCF5AD20F55}"/>
              </a:ext>
            </a:extLst>
          </p:cNvPr>
          <p:cNvSpPr>
            <a:spLocks noGrp="1"/>
          </p:cNvSpPr>
          <p:nvPr>
            <p:ph type="title"/>
          </p:nvPr>
        </p:nvSpPr>
        <p:spPr/>
        <p:txBody>
          <a:bodyPr/>
          <a:lstStyle/>
          <a:p>
            <a:r>
              <a:rPr lang="en-US" dirty="0"/>
              <a:t>Items you need to look for.</a:t>
            </a:r>
          </a:p>
        </p:txBody>
      </p:sp>
      <p:sp>
        <p:nvSpPr>
          <p:cNvPr id="5" name="TextBox 4">
            <a:extLst>
              <a:ext uri="{FF2B5EF4-FFF2-40B4-BE49-F238E27FC236}">
                <a16:creationId xmlns:a16="http://schemas.microsoft.com/office/drawing/2014/main" id="{4F00C774-972F-67C9-D874-58F767EAA50F}"/>
              </a:ext>
            </a:extLst>
          </p:cNvPr>
          <p:cNvSpPr txBox="1"/>
          <p:nvPr/>
        </p:nvSpPr>
        <p:spPr>
          <a:xfrm>
            <a:off x="-39950" y="1366163"/>
            <a:ext cx="9223899" cy="5355312"/>
          </a:xfrm>
          <a:prstGeom prst="rect">
            <a:avLst/>
          </a:prstGeom>
          <a:noFill/>
        </p:spPr>
        <p:txBody>
          <a:bodyPr wrap="square">
            <a:spAutoFit/>
          </a:bodyPr>
          <a:lstStyle/>
          <a:p>
            <a:pPr algn="l"/>
            <a:r>
              <a:rPr lang="en-US" b="1" i="0" u="none" strike="noStrike" baseline="0" dirty="0">
                <a:solidFill>
                  <a:srgbClr val="FF0000"/>
                </a:solidFill>
                <a:latin typeface="LiberationSans-Bold"/>
              </a:rPr>
              <a:t>Sec. 219 - Relief Fund.</a:t>
            </a:r>
          </a:p>
          <a:p>
            <a:pPr algn="l"/>
            <a:r>
              <a:rPr lang="en-US" b="0" i="0" u="none" strike="noStrike" baseline="0" dirty="0">
                <a:solidFill>
                  <a:srgbClr val="FF0000"/>
                </a:solidFill>
                <a:latin typeface="LiberationSans"/>
              </a:rPr>
              <a:t>The Quartermaster of the Post will be the custodian of the relief</a:t>
            </a:r>
          </a:p>
          <a:p>
            <a:pPr algn="l"/>
            <a:r>
              <a:rPr lang="en-US" b="0" i="0" u="none" strike="noStrike" baseline="0" dirty="0">
                <a:solidFill>
                  <a:srgbClr val="FF0000"/>
                </a:solidFill>
                <a:latin typeface="LiberationSans"/>
              </a:rPr>
              <a:t>fund and will expend monies there from, as directed by the Post, for</a:t>
            </a:r>
          </a:p>
          <a:p>
            <a:pPr algn="l"/>
            <a:r>
              <a:rPr lang="en-US" b="0" i="0" u="none" strike="noStrike" baseline="0" dirty="0">
                <a:solidFill>
                  <a:srgbClr val="FF0000"/>
                </a:solidFill>
                <a:latin typeface="LiberationSans"/>
              </a:rPr>
              <a:t>the following purposes only:</a:t>
            </a:r>
          </a:p>
          <a:p>
            <a:pPr algn="l"/>
            <a:r>
              <a:rPr lang="en-US" b="0" i="0" u="none" strike="noStrike" baseline="0" dirty="0">
                <a:solidFill>
                  <a:srgbClr val="FF0000"/>
                </a:solidFill>
                <a:latin typeface="LiberationSans"/>
              </a:rPr>
              <a:t>a. Aid, assistance, relief, and comfort of needy or disabled veterans or members of the Armed Forces and their dependents, and the surviving spouses and orphans of deceased veterans.</a:t>
            </a:r>
          </a:p>
          <a:p>
            <a:pPr algn="l"/>
            <a:r>
              <a:rPr lang="en-US" b="0" i="0" u="none" strike="noStrike" baseline="0" dirty="0">
                <a:solidFill>
                  <a:srgbClr val="FF0000"/>
                </a:solidFill>
                <a:latin typeface="LiberationSans"/>
              </a:rPr>
              <a:t>b. Maintenance and expansion of the VFW National Home for Children and other facilities devoted exclusively to the benefit and welfare of the dependents, surviving spouses, and orphans of disabled, needy or deceased veterans or members of the Armed Forces.</a:t>
            </a:r>
          </a:p>
          <a:p>
            <a:pPr algn="l"/>
            <a:r>
              <a:rPr lang="en-US" b="0" i="0" u="none" strike="noStrike" baseline="0" dirty="0">
                <a:solidFill>
                  <a:srgbClr val="FF0000"/>
                </a:solidFill>
                <a:latin typeface="LiberationSans"/>
              </a:rPr>
              <a:t>c. Necessary expenses in providing entertainment, care, and assistance to hospitalized veterans or members of the Armed Forces.</a:t>
            </a:r>
          </a:p>
          <a:p>
            <a:pPr algn="l"/>
            <a:r>
              <a:rPr lang="en-US" b="0" i="0" u="none" strike="noStrike" baseline="0" dirty="0">
                <a:solidFill>
                  <a:srgbClr val="FF0000"/>
                </a:solidFill>
                <a:latin typeface="LiberationSans"/>
              </a:rPr>
              <a:t>d. Veterans rehabilitation, welfare, and service work.</a:t>
            </a:r>
          </a:p>
          <a:p>
            <a:pPr algn="l"/>
            <a:r>
              <a:rPr lang="en-US" b="0" i="0" u="none" strike="noStrike" baseline="0" dirty="0">
                <a:solidFill>
                  <a:srgbClr val="FF0000"/>
                </a:solidFill>
                <a:latin typeface="LiberationSans"/>
              </a:rPr>
              <a:t>e. To perpetuate the memory of deceased veterans and members of the Armed Forces, and to comfort their survivors.</a:t>
            </a:r>
          </a:p>
          <a:p>
            <a:pPr algn="l"/>
            <a:r>
              <a:rPr lang="en-US" b="0" i="0" u="none" strike="noStrike" baseline="0" dirty="0">
                <a:solidFill>
                  <a:srgbClr val="FF0000"/>
                </a:solidFill>
                <a:latin typeface="LiberationSans"/>
              </a:rPr>
              <a:t>f. To foster true patriotism through historical and educational programs.</a:t>
            </a:r>
          </a:p>
          <a:p>
            <a:pPr algn="l"/>
            <a:r>
              <a:rPr lang="en-US" b="0" i="0" u="none" strike="noStrike" baseline="0" dirty="0">
                <a:solidFill>
                  <a:srgbClr val="FF0000"/>
                </a:solidFill>
                <a:latin typeface="LiberationSans"/>
              </a:rPr>
              <a:t>g. Remission of dues of sick, needy or disabled members.</a:t>
            </a:r>
          </a:p>
          <a:p>
            <a:pPr algn="l"/>
            <a:r>
              <a:rPr lang="en-US" b="0" i="0" u="none" strike="noStrike" baseline="0" dirty="0">
                <a:solidFill>
                  <a:srgbClr val="FF0000"/>
                </a:solidFill>
                <a:latin typeface="LiberationSans"/>
              </a:rPr>
              <a:t>h. </a:t>
            </a:r>
            <a:r>
              <a:rPr lang="en-US" b="0" i="0" u="none" strike="noStrike" baseline="0" dirty="0">
                <a:solidFill>
                  <a:srgbClr val="FF0000"/>
                </a:solidFill>
                <a:highlight>
                  <a:srgbClr val="FFFF00"/>
                </a:highlight>
                <a:latin typeface="LiberationSans"/>
              </a:rPr>
              <a:t>Necessary expenses to support the relief fund such as the purchase of Buddy Poppies.</a:t>
            </a:r>
          </a:p>
          <a:p>
            <a:pPr algn="l"/>
            <a:r>
              <a:rPr lang="en-US" b="0" i="0" u="none" strike="noStrike" baseline="0" dirty="0">
                <a:solidFill>
                  <a:srgbClr val="FF0000"/>
                </a:solidFill>
                <a:highlight>
                  <a:srgbClr val="FFFF00"/>
                </a:highlight>
                <a:latin typeface="LiberationSans"/>
              </a:rPr>
              <a:t>Relief funds may be invested in approved securities but shall not be loaned to the Post or other units or transferred from the relief fund in any manner or under any guise.</a:t>
            </a:r>
            <a:endParaRPr lang="en-US" dirty="0">
              <a:solidFill>
                <a:srgbClr val="FF0000"/>
              </a:solidFill>
              <a:highlight>
                <a:srgbClr val="FFFF00"/>
              </a:highlight>
            </a:endParaRPr>
          </a:p>
        </p:txBody>
      </p:sp>
    </p:spTree>
    <p:extLst>
      <p:ext uri="{BB962C8B-B14F-4D97-AF65-F5344CB8AC3E}">
        <p14:creationId xmlns:p14="http://schemas.microsoft.com/office/powerpoint/2010/main" val="2314493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110E0E4-6085-41B0-489F-ECE64230B9FC}"/>
              </a:ext>
            </a:extLst>
          </p:cNvPr>
          <p:cNvSpPr>
            <a:spLocks noGrp="1"/>
          </p:cNvSpPr>
          <p:nvPr>
            <p:ph type="sldNum" sz="quarter" idx="12"/>
          </p:nvPr>
        </p:nvSpPr>
        <p:spPr/>
        <p:txBody>
          <a:bodyPr/>
          <a:lstStyle/>
          <a:p>
            <a:fld id="{60B18D57-13A5-4968-950D-8FEF41FA4399}" type="slidenum">
              <a:rPr lang="en-US" smtClean="0"/>
              <a:t>2</a:t>
            </a:fld>
            <a:endParaRPr lang="en-US"/>
          </a:p>
        </p:txBody>
      </p:sp>
      <p:sp>
        <p:nvSpPr>
          <p:cNvPr id="3" name="Title 2">
            <a:extLst>
              <a:ext uri="{FF2B5EF4-FFF2-40B4-BE49-F238E27FC236}">
                <a16:creationId xmlns:a16="http://schemas.microsoft.com/office/drawing/2014/main" id="{67793D22-42E1-B5A6-7222-BFEDB37BD0C4}"/>
              </a:ext>
            </a:extLst>
          </p:cNvPr>
          <p:cNvSpPr>
            <a:spLocks noGrp="1"/>
          </p:cNvSpPr>
          <p:nvPr>
            <p:ph type="title"/>
          </p:nvPr>
        </p:nvSpPr>
        <p:spPr/>
        <p:txBody>
          <a:bodyPr/>
          <a:lstStyle/>
          <a:p>
            <a:r>
              <a:rPr lang="en-US" dirty="0"/>
              <a:t>Breaking the Ice	</a:t>
            </a:r>
          </a:p>
        </p:txBody>
      </p:sp>
      <p:sp>
        <p:nvSpPr>
          <p:cNvPr id="4" name="TextBox 3">
            <a:extLst>
              <a:ext uri="{FF2B5EF4-FFF2-40B4-BE49-F238E27FC236}">
                <a16:creationId xmlns:a16="http://schemas.microsoft.com/office/drawing/2014/main" id="{A0167E45-1091-3E2F-CAC5-A226091E0AE2}"/>
              </a:ext>
            </a:extLst>
          </p:cNvPr>
          <p:cNvSpPr txBox="1"/>
          <p:nvPr/>
        </p:nvSpPr>
        <p:spPr>
          <a:xfrm>
            <a:off x="1283023" y="1704951"/>
            <a:ext cx="6577955" cy="2031325"/>
          </a:xfrm>
          <a:prstGeom prst="rect">
            <a:avLst/>
          </a:prstGeom>
          <a:noFill/>
        </p:spPr>
        <p:txBody>
          <a:bodyPr wrap="none" rtlCol="0">
            <a:spAutoFit/>
          </a:bodyPr>
          <a:lstStyle/>
          <a:p>
            <a:pPr algn="ctr"/>
            <a:r>
              <a:rPr lang="en-US" sz="3600" dirty="0"/>
              <a:t>Comrades, </a:t>
            </a:r>
          </a:p>
          <a:p>
            <a:pPr algn="ctr"/>
            <a:r>
              <a:rPr lang="en-US" sz="3600" dirty="0"/>
              <a:t>deficiencies in a Post are not your </a:t>
            </a:r>
          </a:p>
          <a:p>
            <a:pPr algn="ctr"/>
            <a:r>
              <a:rPr lang="en-US" sz="3600" dirty="0"/>
              <a:t>fault unless you fail to report it! </a:t>
            </a:r>
          </a:p>
          <a:p>
            <a:endParaRPr lang="en-US" dirty="0"/>
          </a:p>
        </p:txBody>
      </p:sp>
      <p:sp>
        <p:nvSpPr>
          <p:cNvPr id="5" name="TextBox 4">
            <a:extLst>
              <a:ext uri="{FF2B5EF4-FFF2-40B4-BE49-F238E27FC236}">
                <a16:creationId xmlns:a16="http://schemas.microsoft.com/office/drawing/2014/main" id="{1D767B69-4A01-8CEE-AE83-83553E35F941}"/>
              </a:ext>
            </a:extLst>
          </p:cNvPr>
          <p:cNvSpPr txBox="1"/>
          <p:nvPr/>
        </p:nvSpPr>
        <p:spPr>
          <a:xfrm>
            <a:off x="2316368" y="4325023"/>
            <a:ext cx="4511263" cy="1477328"/>
          </a:xfrm>
          <a:prstGeom prst="rect">
            <a:avLst/>
          </a:prstGeom>
          <a:noFill/>
        </p:spPr>
        <p:txBody>
          <a:bodyPr wrap="square" rtlCol="0">
            <a:spAutoFit/>
          </a:bodyPr>
          <a:lstStyle/>
          <a:p>
            <a:r>
              <a:rPr lang="en-US" dirty="0"/>
              <a:t>You are there to give the Department Commander an honest report of the health of a Post. Not provide cover for them. Don’t kick the can down the road. When a post fails it needs help now!</a:t>
            </a:r>
          </a:p>
        </p:txBody>
      </p:sp>
    </p:spTree>
    <p:extLst>
      <p:ext uri="{BB962C8B-B14F-4D97-AF65-F5344CB8AC3E}">
        <p14:creationId xmlns:p14="http://schemas.microsoft.com/office/powerpoint/2010/main" val="1810527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D32F78-083A-AF8A-5F6D-13136320A485}"/>
              </a:ext>
            </a:extLst>
          </p:cNvPr>
          <p:cNvSpPr>
            <a:spLocks noGrp="1"/>
          </p:cNvSpPr>
          <p:nvPr>
            <p:ph type="sldNum" sz="quarter" idx="12"/>
          </p:nvPr>
        </p:nvSpPr>
        <p:spPr/>
        <p:txBody>
          <a:bodyPr/>
          <a:lstStyle/>
          <a:p>
            <a:fld id="{60B18D57-13A5-4968-950D-8FEF41FA4399}" type="slidenum">
              <a:rPr lang="en-US" smtClean="0"/>
              <a:t>20</a:t>
            </a:fld>
            <a:endParaRPr lang="en-US"/>
          </a:p>
        </p:txBody>
      </p:sp>
      <p:sp>
        <p:nvSpPr>
          <p:cNvPr id="3" name="Title 2">
            <a:extLst>
              <a:ext uri="{FF2B5EF4-FFF2-40B4-BE49-F238E27FC236}">
                <a16:creationId xmlns:a16="http://schemas.microsoft.com/office/drawing/2014/main" id="{79CDFE6E-CD05-F833-31A1-8AA568CE8489}"/>
              </a:ext>
            </a:extLst>
          </p:cNvPr>
          <p:cNvSpPr>
            <a:spLocks noGrp="1"/>
          </p:cNvSpPr>
          <p:nvPr>
            <p:ph type="title"/>
          </p:nvPr>
        </p:nvSpPr>
        <p:spPr/>
        <p:txBody>
          <a:bodyPr/>
          <a:lstStyle/>
          <a:p>
            <a:r>
              <a:rPr lang="en-US" dirty="0"/>
              <a:t>Items you need to look for.</a:t>
            </a:r>
          </a:p>
        </p:txBody>
      </p:sp>
      <p:sp>
        <p:nvSpPr>
          <p:cNvPr id="5" name="TextBox 4">
            <a:extLst>
              <a:ext uri="{FF2B5EF4-FFF2-40B4-BE49-F238E27FC236}">
                <a16:creationId xmlns:a16="http://schemas.microsoft.com/office/drawing/2014/main" id="{00298FE5-26F5-548E-A411-213B27AE4FE7}"/>
              </a:ext>
            </a:extLst>
          </p:cNvPr>
          <p:cNvSpPr txBox="1"/>
          <p:nvPr/>
        </p:nvSpPr>
        <p:spPr>
          <a:xfrm>
            <a:off x="66582" y="1339568"/>
            <a:ext cx="9010835" cy="1477328"/>
          </a:xfrm>
          <a:prstGeom prst="rect">
            <a:avLst/>
          </a:prstGeom>
          <a:noFill/>
        </p:spPr>
        <p:txBody>
          <a:bodyPr wrap="square">
            <a:spAutoFit/>
          </a:bodyPr>
          <a:lstStyle/>
          <a:p>
            <a:r>
              <a:rPr lang="en-US" dirty="0"/>
              <a:t>23. The National Bylaws state the Post Quartermaster will disburse funds using acceptable banking practices. The Post Quartermaster may authorize other persons, but they must be bonded in accordance with Section 703 of the National Bylaws. However, if the Post Bylaws require the Commander and Quartermaster signatures on checks, they must adhere to the Post Bylaws. </a:t>
            </a:r>
            <a:r>
              <a:rPr lang="en-US" i="1" dirty="0"/>
              <a:t>Note: Debit Cards</a:t>
            </a:r>
          </a:p>
        </p:txBody>
      </p:sp>
      <p:sp>
        <p:nvSpPr>
          <p:cNvPr id="7" name="TextBox 6">
            <a:extLst>
              <a:ext uri="{FF2B5EF4-FFF2-40B4-BE49-F238E27FC236}">
                <a16:creationId xmlns:a16="http://schemas.microsoft.com/office/drawing/2014/main" id="{CB4775A7-20FB-D99C-3A39-184399E1CB01}"/>
              </a:ext>
            </a:extLst>
          </p:cNvPr>
          <p:cNvSpPr txBox="1"/>
          <p:nvPr/>
        </p:nvSpPr>
        <p:spPr>
          <a:xfrm>
            <a:off x="0" y="2816896"/>
            <a:ext cx="9144000" cy="646331"/>
          </a:xfrm>
          <a:prstGeom prst="rect">
            <a:avLst/>
          </a:prstGeom>
          <a:noFill/>
        </p:spPr>
        <p:txBody>
          <a:bodyPr wrap="square">
            <a:spAutoFit/>
          </a:bodyPr>
          <a:lstStyle/>
          <a:p>
            <a:r>
              <a:rPr lang="en-US" dirty="0"/>
              <a:t>24. Checks shall never be “pre-signed” by any officer and is not considered an acceptable banking practice</a:t>
            </a:r>
          </a:p>
        </p:txBody>
      </p:sp>
      <p:sp>
        <p:nvSpPr>
          <p:cNvPr id="9" name="TextBox 8">
            <a:extLst>
              <a:ext uri="{FF2B5EF4-FFF2-40B4-BE49-F238E27FC236}">
                <a16:creationId xmlns:a16="http://schemas.microsoft.com/office/drawing/2014/main" id="{89BF4825-9046-198A-79BE-294D27263A0F}"/>
              </a:ext>
            </a:extLst>
          </p:cNvPr>
          <p:cNvSpPr txBox="1"/>
          <p:nvPr/>
        </p:nvSpPr>
        <p:spPr>
          <a:xfrm>
            <a:off x="-1" y="3441680"/>
            <a:ext cx="9144000" cy="3416320"/>
          </a:xfrm>
          <a:prstGeom prst="rect">
            <a:avLst/>
          </a:prstGeom>
          <a:noFill/>
        </p:spPr>
        <p:txBody>
          <a:bodyPr wrap="square">
            <a:spAutoFit/>
          </a:bodyPr>
          <a:lstStyle/>
          <a:p>
            <a:r>
              <a:rPr lang="en-US" dirty="0"/>
              <a:t>25. Last appraised value or estimated value shall be entered. Monthly payment and amount owed are necessary; mark “N/A” if the amount is zero. Title holder may be a bank or lender, if the property is totally paid for, enter location and holder of the deed. If the Post does not own real property, please note if they rent. </a:t>
            </a:r>
          </a:p>
          <a:p>
            <a:endParaRPr lang="en-US" dirty="0"/>
          </a:p>
          <a:p>
            <a:r>
              <a:rPr lang="en-US" dirty="0"/>
              <a:t>26. It is desirable that all Posts be covered by adequate liability insurance. If someone suffers an injury on Post property or at a Post sponsored activity, a subsequent lawsuit may subject all the assets of the Post and its members to a judgment. The Post officers should be reminded of this potential problem. Any Post owning property and/or operating any facility must maintain general liability insurance, including, if necessary or appropriate, liquor liability insurance. Such insurance must name, as additional insured’s, the Veterans of Foreign Wars of the United States and the Department in which the Post is located. Verify by viewing the applicable policy</a:t>
            </a:r>
          </a:p>
        </p:txBody>
      </p:sp>
    </p:spTree>
    <p:extLst>
      <p:ext uri="{BB962C8B-B14F-4D97-AF65-F5344CB8AC3E}">
        <p14:creationId xmlns:p14="http://schemas.microsoft.com/office/powerpoint/2010/main" val="302455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78C9826-BFFC-CDCA-2741-0F32C0A1B55A}"/>
              </a:ext>
            </a:extLst>
          </p:cNvPr>
          <p:cNvSpPr>
            <a:spLocks noGrp="1"/>
          </p:cNvSpPr>
          <p:nvPr>
            <p:ph type="sldNum" sz="quarter" idx="12"/>
          </p:nvPr>
        </p:nvSpPr>
        <p:spPr/>
        <p:txBody>
          <a:bodyPr/>
          <a:lstStyle/>
          <a:p>
            <a:fld id="{60B18D57-13A5-4968-950D-8FEF41FA4399}" type="slidenum">
              <a:rPr lang="en-US" smtClean="0"/>
              <a:t>21</a:t>
            </a:fld>
            <a:endParaRPr lang="en-US"/>
          </a:p>
        </p:txBody>
      </p:sp>
      <p:sp>
        <p:nvSpPr>
          <p:cNvPr id="3" name="Title 2">
            <a:extLst>
              <a:ext uri="{FF2B5EF4-FFF2-40B4-BE49-F238E27FC236}">
                <a16:creationId xmlns:a16="http://schemas.microsoft.com/office/drawing/2014/main" id="{AF1550DA-1AB5-CD26-8F15-2AB4123E09B3}"/>
              </a:ext>
            </a:extLst>
          </p:cNvPr>
          <p:cNvSpPr>
            <a:spLocks noGrp="1"/>
          </p:cNvSpPr>
          <p:nvPr>
            <p:ph type="title"/>
          </p:nvPr>
        </p:nvSpPr>
        <p:spPr/>
        <p:txBody>
          <a:bodyPr/>
          <a:lstStyle/>
          <a:p>
            <a:r>
              <a:rPr lang="en-US" dirty="0"/>
              <a:t>Items you need to look for.</a:t>
            </a:r>
          </a:p>
        </p:txBody>
      </p:sp>
      <p:sp>
        <p:nvSpPr>
          <p:cNvPr id="5" name="TextBox 4">
            <a:extLst>
              <a:ext uri="{FF2B5EF4-FFF2-40B4-BE49-F238E27FC236}">
                <a16:creationId xmlns:a16="http://schemas.microsoft.com/office/drawing/2014/main" id="{31E093A1-CF08-ADE9-5A0B-22D077E701A1}"/>
              </a:ext>
            </a:extLst>
          </p:cNvPr>
          <p:cNvSpPr txBox="1"/>
          <p:nvPr/>
        </p:nvSpPr>
        <p:spPr>
          <a:xfrm>
            <a:off x="355107" y="1568635"/>
            <a:ext cx="8922058" cy="1754326"/>
          </a:xfrm>
          <a:prstGeom prst="rect">
            <a:avLst/>
          </a:prstGeom>
          <a:noFill/>
        </p:spPr>
        <p:txBody>
          <a:bodyPr wrap="square">
            <a:spAutoFit/>
          </a:bodyPr>
          <a:lstStyle/>
          <a:p>
            <a:r>
              <a:rPr lang="en-US" dirty="0"/>
              <a:t>27. Each Department must adopt a document retention policy which complies with federal and state law and ensure its use by each Post within its jurisdiction. </a:t>
            </a:r>
          </a:p>
          <a:p>
            <a:endParaRPr lang="en-US" dirty="0"/>
          </a:p>
          <a:p>
            <a:endParaRPr lang="en-US" dirty="0"/>
          </a:p>
          <a:p>
            <a:r>
              <a:rPr lang="en-US" dirty="0"/>
              <a:t>28. Departments may require additional forms for inspecting licensed operations (e.g. Clubroom, Gaming, etc.</a:t>
            </a:r>
          </a:p>
        </p:txBody>
      </p:sp>
    </p:spTree>
    <p:extLst>
      <p:ext uri="{BB962C8B-B14F-4D97-AF65-F5344CB8AC3E}">
        <p14:creationId xmlns:p14="http://schemas.microsoft.com/office/powerpoint/2010/main" val="2755671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959EB1A-1E40-58D7-839A-CB978D4C16D0}"/>
              </a:ext>
            </a:extLst>
          </p:cNvPr>
          <p:cNvSpPr>
            <a:spLocks noGrp="1"/>
          </p:cNvSpPr>
          <p:nvPr>
            <p:ph type="sldNum" sz="quarter" idx="12"/>
          </p:nvPr>
        </p:nvSpPr>
        <p:spPr/>
        <p:txBody>
          <a:bodyPr/>
          <a:lstStyle/>
          <a:p>
            <a:fld id="{60B18D57-13A5-4968-950D-8FEF41FA4399}" type="slidenum">
              <a:rPr lang="en-US" smtClean="0"/>
              <a:t>22</a:t>
            </a:fld>
            <a:endParaRPr lang="en-US"/>
          </a:p>
        </p:txBody>
      </p:sp>
      <p:sp>
        <p:nvSpPr>
          <p:cNvPr id="3" name="Title 2">
            <a:extLst>
              <a:ext uri="{FF2B5EF4-FFF2-40B4-BE49-F238E27FC236}">
                <a16:creationId xmlns:a16="http://schemas.microsoft.com/office/drawing/2014/main" id="{409250A4-69B8-0E4D-6B78-49EFFE836768}"/>
              </a:ext>
            </a:extLst>
          </p:cNvPr>
          <p:cNvSpPr>
            <a:spLocks noGrp="1"/>
          </p:cNvSpPr>
          <p:nvPr>
            <p:ph type="title"/>
          </p:nvPr>
        </p:nvSpPr>
        <p:spPr/>
        <p:txBody>
          <a:bodyPr/>
          <a:lstStyle/>
          <a:p>
            <a:r>
              <a:rPr lang="en-US" dirty="0"/>
              <a:t>Post Meeting	</a:t>
            </a:r>
          </a:p>
        </p:txBody>
      </p:sp>
      <p:sp>
        <p:nvSpPr>
          <p:cNvPr id="4" name="TextBox 3">
            <a:extLst>
              <a:ext uri="{FF2B5EF4-FFF2-40B4-BE49-F238E27FC236}">
                <a16:creationId xmlns:a16="http://schemas.microsoft.com/office/drawing/2014/main" id="{20A7BACE-A3A9-CCF7-CF4E-5ED952096A90}"/>
              </a:ext>
            </a:extLst>
          </p:cNvPr>
          <p:cNvSpPr txBox="1"/>
          <p:nvPr/>
        </p:nvSpPr>
        <p:spPr>
          <a:xfrm>
            <a:off x="665429" y="1740639"/>
            <a:ext cx="7813141" cy="2308324"/>
          </a:xfrm>
          <a:prstGeom prst="rect">
            <a:avLst/>
          </a:prstGeom>
          <a:noFill/>
        </p:spPr>
        <p:txBody>
          <a:bodyPr wrap="square" rtlCol="0">
            <a:spAutoFit/>
          </a:bodyPr>
          <a:lstStyle/>
          <a:p>
            <a:r>
              <a:rPr lang="en-US" dirty="0"/>
              <a:t>If you are able, attend the Post meeting. </a:t>
            </a:r>
          </a:p>
          <a:p>
            <a:r>
              <a:rPr lang="en-US" dirty="0"/>
              <a:t>This is a great way to identify areas you can help your Post commander with training and support. </a:t>
            </a:r>
          </a:p>
          <a:p>
            <a:endParaRPr lang="en-US" dirty="0"/>
          </a:p>
          <a:p>
            <a:endParaRPr lang="en-US" dirty="0"/>
          </a:p>
          <a:p>
            <a:r>
              <a:rPr lang="en-US" dirty="0"/>
              <a:t>You are the eyes and ears of the Department Commander. Your insight will help the Department support a failing Post. </a:t>
            </a:r>
          </a:p>
          <a:p>
            <a:endParaRPr lang="en-US" dirty="0"/>
          </a:p>
        </p:txBody>
      </p:sp>
    </p:spTree>
    <p:extLst>
      <p:ext uri="{BB962C8B-B14F-4D97-AF65-F5344CB8AC3E}">
        <p14:creationId xmlns:p14="http://schemas.microsoft.com/office/powerpoint/2010/main" val="1231590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6353" y="2865299"/>
            <a:ext cx="5585280" cy="1938992"/>
          </a:xfrm>
          <a:prstGeom prst="rect">
            <a:avLst/>
          </a:prstGeom>
          <a:noFill/>
        </p:spPr>
        <p:txBody>
          <a:bodyPr wrap="square" rtlCol="0">
            <a:spAutoFit/>
          </a:bodyPr>
          <a:lstStyle/>
          <a:p>
            <a:pPr algn="r"/>
            <a:r>
              <a:rPr lang="en-US" sz="6000" b="1">
                <a:latin typeface="Times New Roman" panose="02020603050405020304" pitchFamily="18" charset="0"/>
                <a:cs typeface="Times New Roman" panose="02020603050405020304" pitchFamily="18" charset="0"/>
              </a:rPr>
              <a:t>Contact us with any questions!</a:t>
            </a:r>
          </a:p>
        </p:txBody>
      </p:sp>
      <p:sp>
        <p:nvSpPr>
          <p:cNvPr id="3" name="TextBox 2"/>
          <p:cNvSpPr txBox="1"/>
          <p:nvPr/>
        </p:nvSpPr>
        <p:spPr>
          <a:xfrm>
            <a:off x="4133851" y="4804291"/>
            <a:ext cx="4434036" cy="923330"/>
          </a:xfrm>
          <a:prstGeom prst="rect">
            <a:avLst/>
          </a:prstGeom>
          <a:noFill/>
        </p:spPr>
        <p:txBody>
          <a:bodyPr wrap="square" rtlCol="0">
            <a:spAutoFit/>
          </a:bodyPr>
          <a:lstStyle/>
          <a:p>
            <a:pPr algn="r"/>
            <a:r>
              <a:rPr lang="en-US" dirty="0">
                <a:latin typeface="Times New Roman" panose="02020603050405020304" pitchFamily="18" charset="0"/>
                <a:cs typeface="Times New Roman" panose="02020603050405020304" pitchFamily="18" charset="0"/>
              </a:rPr>
              <a:t>Steve Evans</a:t>
            </a:r>
          </a:p>
          <a:p>
            <a:pPr algn="r"/>
            <a:r>
              <a:rPr lang="en-US" dirty="0">
                <a:latin typeface="Times New Roman" panose="02020603050405020304" pitchFamily="18" charset="0"/>
                <a:cs typeface="Times New Roman" panose="02020603050405020304" pitchFamily="18" charset="0"/>
              </a:rPr>
              <a:t>State Parliamentarian Department of Texas</a:t>
            </a:r>
          </a:p>
          <a:p>
            <a:pPr algn="r"/>
            <a:r>
              <a:rPr lang="en-US" dirty="0">
                <a:latin typeface="Times New Roman" panose="02020603050405020304" pitchFamily="18" charset="0"/>
                <a:cs typeface="Times New Roman" panose="02020603050405020304" pitchFamily="18" charset="0"/>
              </a:rPr>
              <a:t>Steve.evanstx@att.net</a:t>
            </a:r>
          </a:p>
        </p:txBody>
      </p:sp>
    </p:spTree>
    <p:extLst>
      <p:ext uri="{BB962C8B-B14F-4D97-AF65-F5344CB8AC3E}">
        <p14:creationId xmlns:p14="http://schemas.microsoft.com/office/powerpoint/2010/main" val="2671895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52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3</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4" name="TextBox 3">
            <a:extLst>
              <a:ext uri="{FF2B5EF4-FFF2-40B4-BE49-F238E27FC236}">
                <a16:creationId xmlns:a16="http://schemas.microsoft.com/office/drawing/2014/main" id="{67020994-2642-74AE-76CF-7A6648FE7B0C}"/>
              </a:ext>
            </a:extLst>
          </p:cNvPr>
          <p:cNvSpPr txBox="1"/>
          <p:nvPr/>
        </p:nvSpPr>
        <p:spPr>
          <a:xfrm>
            <a:off x="647238" y="1297858"/>
            <a:ext cx="7849524" cy="1477328"/>
          </a:xfrm>
          <a:prstGeom prst="rect">
            <a:avLst/>
          </a:prstGeom>
          <a:noFill/>
        </p:spPr>
        <p:txBody>
          <a:bodyPr wrap="square" rtlCol="0">
            <a:spAutoFit/>
          </a:bodyPr>
          <a:lstStyle/>
          <a:p>
            <a:r>
              <a:rPr lang="en-US" dirty="0"/>
              <a:t>1. Bylaws of the organization (all levels) should be readily available to all members. Posts that have adopted Bylaws need to have a copy on file that indicates the Commander-in-Chief has reviewed for compliance. Verify date of review. If out of date, suggest an internal review. If a Post has not adopted Bylaws it should have on file an indexed book of approved resolutions/motions that are in effect</a:t>
            </a:r>
          </a:p>
        </p:txBody>
      </p:sp>
      <p:sp>
        <p:nvSpPr>
          <p:cNvPr id="5" name="TextBox 4">
            <a:extLst>
              <a:ext uri="{FF2B5EF4-FFF2-40B4-BE49-F238E27FC236}">
                <a16:creationId xmlns:a16="http://schemas.microsoft.com/office/drawing/2014/main" id="{56441257-B158-178F-1BAB-78E6F12B610D}"/>
              </a:ext>
            </a:extLst>
          </p:cNvPr>
          <p:cNvSpPr txBox="1"/>
          <p:nvPr/>
        </p:nvSpPr>
        <p:spPr>
          <a:xfrm>
            <a:off x="647238" y="2861200"/>
            <a:ext cx="7849524" cy="2308324"/>
          </a:xfrm>
          <a:prstGeom prst="rect">
            <a:avLst/>
          </a:prstGeom>
          <a:noFill/>
        </p:spPr>
        <p:txBody>
          <a:bodyPr wrap="square" rtlCol="0">
            <a:spAutoFit/>
          </a:bodyPr>
          <a:lstStyle/>
          <a:p>
            <a:r>
              <a:rPr lang="en-US" dirty="0"/>
              <a:t>2. Posts that have adopted Articles of Incorporation need to have a copy on file that indicates the Commander-in-Chief has reviewed for compliance. Verify date of review, date filed with appropriate state agency, the name of the incorporated unit, and that the registered agent and officers (if applicable) have been updated to correspond with the previous election of officers. In some states this must be done annually, in others only when the registered agent changes (this is commonly known as the Annual Report). All Posts must be incorporated under the laws of their state to protect members’ personal assets from seizure and sale.</a:t>
            </a:r>
          </a:p>
        </p:txBody>
      </p:sp>
      <p:sp>
        <p:nvSpPr>
          <p:cNvPr id="6" name="TextBox 5">
            <a:extLst>
              <a:ext uri="{FF2B5EF4-FFF2-40B4-BE49-F238E27FC236}">
                <a16:creationId xmlns:a16="http://schemas.microsoft.com/office/drawing/2014/main" id="{EDF77F4A-22E9-AC68-9102-0CE8E5A53AC8}"/>
              </a:ext>
            </a:extLst>
          </p:cNvPr>
          <p:cNvSpPr txBox="1"/>
          <p:nvPr/>
        </p:nvSpPr>
        <p:spPr>
          <a:xfrm>
            <a:off x="647238" y="5338583"/>
            <a:ext cx="7849524" cy="1200329"/>
          </a:xfrm>
          <a:prstGeom prst="rect">
            <a:avLst/>
          </a:prstGeom>
          <a:noFill/>
        </p:spPr>
        <p:txBody>
          <a:bodyPr wrap="square" rtlCol="0">
            <a:spAutoFit/>
          </a:bodyPr>
          <a:lstStyle/>
          <a:p>
            <a:r>
              <a:rPr lang="en-US" dirty="0"/>
              <a:t>3. Verify the following positions are properly filled: Commander, Senior Vice Commander, Junior Vice Commander, Quartermaster, Judge Advocate, Chaplain, Surgeon, three (3) Trustees, Adjutant, Officer of the Day, Service Officer, and Guard.</a:t>
            </a:r>
          </a:p>
        </p:txBody>
      </p:sp>
    </p:spTree>
    <p:extLst>
      <p:ext uri="{BB962C8B-B14F-4D97-AF65-F5344CB8AC3E}">
        <p14:creationId xmlns:p14="http://schemas.microsoft.com/office/powerpoint/2010/main" val="3355787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4</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4" name="TextBox 3">
            <a:extLst>
              <a:ext uri="{FF2B5EF4-FFF2-40B4-BE49-F238E27FC236}">
                <a16:creationId xmlns:a16="http://schemas.microsoft.com/office/drawing/2014/main" id="{67020994-2642-74AE-76CF-7A6648FE7B0C}"/>
              </a:ext>
            </a:extLst>
          </p:cNvPr>
          <p:cNvSpPr txBox="1"/>
          <p:nvPr/>
        </p:nvSpPr>
        <p:spPr>
          <a:xfrm>
            <a:off x="628651" y="2118132"/>
            <a:ext cx="7886700" cy="4247317"/>
          </a:xfrm>
          <a:prstGeom prst="rect">
            <a:avLst/>
          </a:prstGeom>
          <a:noFill/>
        </p:spPr>
        <p:txBody>
          <a:bodyPr wrap="square" rtlCol="0">
            <a:spAutoFit/>
          </a:bodyPr>
          <a:lstStyle/>
          <a:p>
            <a:r>
              <a:rPr lang="en-US" b="1" i="0" u="none" strike="noStrike" baseline="0" dirty="0">
                <a:solidFill>
                  <a:srgbClr val="FF0000"/>
                </a:solidFill>
                <a:latin typeface="LiberationSans-Bold"/>
              </a:rPr>
              <a:t>Sec. 222 - Delegates, District Convention &amp;</a:t>
            </a:r>
          </a:p>
          <a:p>
            <a:r>
              <a:rPr lang="en-US" b="1" i="0" u="none" strike="noStrike" baseline="0" dirty="0">
                <a:solidFill>
                  <a:srgbClr val="FF0000"/>
                </a:solidFill>
                <a:latin typeface="LiberationSans-Bold"/>
              </a:rPr>
              <a:t>Meetings, Department and National</a:t>
            </a:r>
          </a:p>
          <a:p>
            <a:r>
              <a:rPr lang="en-US" b="1" i="0" u="none" strike="noStrike" baseline="0" dirty="0">
                <a:solidFill>
                  <a:srgbClr val="FF0000"/>
                </a:solidFill>
                <a:latin typeface="LiberationSans-Bold"/>
              </a:rPr>
              <a:t>Conventions.</a:t>
            </a:r>
          </a:p>
          <a:p>
            <a:r>
              <a:rPr lang="en-US" b="0" i="0" u="none" strike="noStrike" baseline="0" dirty="0">
                <a:solidFill>
                  <a:srgbClr val="FF0000"/>
                </a:solidFill>
                <a:latin typeface="LiberationSans"/>
              </a:rPr>
              <a:t>Delegates and alternates for the District Convention and Meetings, Department and National Conventions shall be elected at a regular meeting in April. Delegate strength will be based on members in good standing as of March 31st. Delegates and alternates of each Post shall serve as delegates throughout the year provided, they remain members in good standing in the respective Post within the District. Delegates shall not be recognized at the National Convention unless they personally register their completed delegate card with the National Credentials Committee. Posts instituted after delegate strength has been determined, but prior to convening date of the respective convention or District meeting, shall on the day of institution, elect one delegate and one alternate for each thirty names or fraction thereof according to the number of names listed on the charter application.</a:t>
            </a:r>
            <a:endParaRPr lang="en-US" dirty="0">
              <a:solidFill>
                <a:srgbClr val="FF0000"/>
              </a:solidFill>
            </a:endParaRPr>
          </a:p>
        </p:txBody>
      </p:sp>
      <p:sp>
        <p:nvSpPr>
          <p:cNvPr id="5" name="TextBox 4">
            <a:extLst>
              <a:ext uri="{FF2B5EF4-FFF2-40B4-BE49-F238E27FC236}">
                <a16:creationId xmlns:a16="http://schemas.microsoft.com/office/drawing/2014/main" id="{56441257-B158-178F-1BAB-78E6F12B610D}"/>
              </a:ext>
            </a:extLst>
          </p:cNvPr>
          <p:cNvSpPr txBox="1"/>
          <p:nvPr/>
        </p:nvSpPr>
        <p:spPr>
          <a:xfrm>
            <a:off x="0" y="1194802"/>
            <a:ext cx="9144000" cy="923330"/>
          </a:xfrm>
          <a:prstGeom prst="rect">
            <a:avLst/>
          </a:prstGeom>
          <a:noFill/>
        </p:spPr>
        <p:txBody>
          <a:bodyPr wrap="square" rtlCol="0">
            <a:spAutoFit/>
          </a:bodyPr>
          <a:lstStyle/>
          <a:p>
            <a:r>
              <a:rPr lang="en-US" dirty="0"/>
              <a:t>4. Verify delegates to the District, County Council (if applicable), Department and National Conventions were elected in accordance with Section 222 of the National Bylaws/Manual of Procedure. This can be done by checking the meeting minutes.</a:t>
            </a:r>
          </a:p>
        </p:txBody>
      </p:sp>
    </p:spTree>
    <p:extLst>
      <p:ext uri="{BB962C8B-B14F-4D97-AF65-F5344CB8AC3E}">
        <p14:creationId xmlns:p14="http://schemas.microsoft.com/office/powerpoint/2010/main" val="1844508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5</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4" name="TextBox 3">
            <a:extLst>
              <a:ext uri="{FF2B5EF4-FFF2-40B4-BE49-F238E27FC236}">
                <a16:creationId xmlns:a16="http://schemas.microsoft.com/office/drawing/2014/main" id="{67020994-2642-74AE-76CF-7A6648FE7B0C}"/>
              </a:ext>
            </a:extLst>
          </p:cNvPr>
          <p:cNvSpPr txBox="1"/>
          <p:nvPr/>
        </p:nvSpPr>
        <p:spPr>
          <a:xfrm>
            <a:off x="665826" y="1335687"/>
            <a:ext cx="7849524" cy="646331"/>
          </a:xfrm>
          <a:prstGeom prst="rect">
            <a:avLst/>
          </a:prstGeom>
          <a:noFill/>
        </p:spPr>
        <p:txBody>
          <a:bodyPr wrap="square" rtlCol="0">
            <a:spAutoFit/>
          </a:bodyPr>
          <a:lstStyle/>
          <a:p>
            <a:r>
              <a:rPr lang="en-US" dirty="0"/>
              <a:t>5. Any “NO” answer in this section indicates a neglect in duties and responsibilities as prescribed in Section 218 of the Manual of Procedure</a:t>
            </a:r>
          </a:p>
        </p:txBody>
      </p:sp>
      <p:sp>
        <p:nvSpPr>
          <p:cNvPr id="11" name="TextBox 10">
            <a:extLst>
              <a:ext uri="{FF2B5EF4-FFF2-40B4-BE49-F238E27FC236}">
                <a16:creationId xmlns:a16="http://schemas.microsoft.com/office/drawing/2014/main" id="{896862A8-A020-5CED-11F8-5F5D0B2CBFFD}"/>
              </a:ext>
            </a:extLst>
          </p:cNvPr>
          <p:cNvSpPr txBox="1"/>
          <p:nvPr/>
        </p:nvSpPr>
        <p:spPr>
          <a:xfrm>
            <a:off x="0" y="2477850"/>
            <a:ext cx="9144000" cy="3693319"/>
          </a:xfrm>
          <a:prstGeom prst="rect">
            <a:avLst/>
          </a:prstGeom>
          <a:noFill/>
        </p:spPr>
        <p:txBody>
          <a:bodyPr wrap="square">
            <a:spAutoFit/>
          </a:bodyPr>
          <a:lstStyle/>
          <a:p>
            <a:pPr algn="l"/>
            <a:r>
              <a:rPr lang="en-US" sz="1800" b="1" i="0" u="none" strike="noStrike" baseline="0" dirty="0">
                <a:solidFill>
                  <a:srgbClr val="FF0000"/>
                </a:solidFill>
                <a:latin typeface="LiberationSans-Bold"/>
              </a:rPr>
              <a:t>(6) Adjutant. </a:t>
            </a:r>
            <a:r>
              <a:rPr lang="en-US" sz="1800" b="0" i="0" u="none" strike="noStrike" baseline="0" dirty="0">
                <a:solidFill>
                  <a:srgbClr val="FF0000"/>
                </a:solidFill>
                <a:latin typeface="LiberationSans"/>
              </a:rPr>
              <a:t>Among the duties of the Post Adjutant, the Adjutant</a:t>
            </a:r>
          </a:p>
          <a:p>
            <a:pPr algn="l"/>
            <a:r>
              <a:rPr lang="en-US" sz="1800" b="0" i="0" u="none" strike="noStrike" baseline="0" dirty="0">
                <a:solidFill>
                  <a:srgbClr val="FF0000"/>
                </a:solidFill>
                <a:latin typeface="LiberationSans"/>
              </a:rPr>
              <a:t>shall:</a:t>
            </a:r>
          </a:p>
          <a:p>
            <a:pPr algn="l"/>
            <a:r>
              <a:rPr lang="en-US" sz="1800" b="0" i="0" u="none" strike="noStrike" baseline="0" dirty="0">
                <a:solidFill>
                  <a:srgbClr val="FF0000"/>
                </a:solidFill>
                <a:latin typeface="LiberationSans"/>
              </a:rPr>
              <a:t>a. Be the official corresponding officer for the Post and shall attest to all official communications and reports with their signature. </a:t>
            </a:r>
          </a:p>
          <a:p>
            <a:pPr algn="l"/>
            <a:r>
              <a:rPr lang="en-US" sz="1800" b="0" i="0" u="none" strike="noStrike" baseline="0" dirty="0">
                <a:solidFill>
                  <a:srgbClr val="FF0000"/>
                </a:solidFill>
                <a:latin typeface="LiberationSans"/>
              </a:rPr>
              <a:t>b. Under the direction of the Commander, prepare all reports</a:t>
            </a:r>
          </a:p>
          <a:p>
            <a:pPr algn="l"/>
            <a:r>
              <a:rPr lang="en-US" sz="1800" b="0" i="0" u="none" strike="noStrike" baseline="0" dirty="0">
                <a:solidFill>
                  <a:srgbClr val="FF0000"/>
                </a:solidFill>
                <a:latin typeface="LiberationSans"/>
              </a:rPr>
              <a:t>and returns required of the Adjutant.</a:t>
            </a:r>
          </a:p>
          <a:p>
            <a:pPr algn="l"/>
            <a:r>
              <a:rPr lang="en-US" sz="1800" b="0" i="0" u="none" strike="noStrike" baseline="0" dirty="0">
                <a:solidFill>
                  <a:srgbClr val="FF0000"/>
                </a:solidFill>
                <a:latin typeface="LiberationSans"/>
              </a:rPr>
              <a:t>c. Maintain the books and records in a legible and uniform format. Record keeping by  electronic means may be used, provided a back-up is maintained. Books and records shall be available for inspection by authorized officers and Post members at all reasonable times. Unless specifically authorized by the Post to remove such books and records from its facilities, they will be kept at the Post facilities.</a:t>
            </a:r>
          </a:p>
          <a:p>
            <a:pPr algn="l"/>
            <a:endParaRPr lang="en-US" dirty="0"/>
          </a:p>
          <a:p>
            <a:pPr algn="l"/>
            <a:endParaRPr lang="en-US" sz="1800" b="0" i="0" u="none" strike="noStrike" baseline="0" dirty="0">
              <a:solidFill>
                <a:srgbClr val="FF0000"/>
              </a:solidFill>
              <a:latin typeface="LiberationSans"/>
            </a:endParaRPr>
          </a:p>
        </p:txBody>
      </p:sp>
    </p:spTree>
    <p:extLst>
      <p:ext uri="{BB962C8B-B14F-4D97-AF65-F5344CB8AC3E}">
        <p14:creationId xmlns:p14="http://schemas.microsoft.com/office/powerpoint/2010/main" val="165148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6</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you need to look for.</a:t>
            </a:r>
          </a:p>
        </p:txBody>
      </p:sp>
      <p:sp>
        <p:nvSpPr>
          <p:cNvPr id="11" name="TextBox 10">
            <a:extLst>
              <a:ext uri="{FF2B5EF4-FFF2-40B4-BE49-F238E27FC236}">
                <a16:creationId xmlns:a16="http://schemas.microsoft.com/office/drawing/2014/main" id="{B6D41B37-4683-377B-3CFA-4FF367BD0BB6}"/>
              </a:ext>
            </a:extLst>
          </p:cNvPr>
          <p:cNvSpPr txBox="1"/>
          <p:nvPr/>
        </p:nvSpPr>
        <p:spPr>
          <a:xfrm>
            <a:off x="514904" y="1448670"/>
            <a:ext cx="8114191" cy="3139321"/>
          </a:xfrm>
          <a:prstGeom prst="rect">
            <a:avLst/>
          </a:prstGeom>
          <a:noFill/>
        </p:spPr>
        <p:txBody>
          <a:bodyPr wrap="square">
            <a:spAutoFit/>
          </a:bodyPr>
          <a:lstStyle/>
          <a:p>
            <a:pPr algn="l"/>
            <a:r>
              <a:rPr lang="en-US" sz="1800" b="0" i="0" u="none" strike="noStrike" baseline="0" dirty="0">
                <a:solidFill>
                  <a:srgbClr val="FF0000"/>
                </a:solidFill>
                <a:latin typeface="LiberationSans"/>
              </a:rPr>
              <a:t>d. The Post Adjutant shall maintain the following records:</a:t>
            </a:r>
          </a:p>
          <a:p>
            <a:pPr algn="l"/>
            <a:r>
              <a:rPr lang="en-US" sz="1800" b="0" i="0" u="none" strike="noStrike" baseline="0" dirty="0">
                <a:solidFill>
                  <a:srgbClr val="FF0000"/>
                </a:solidFill>
                <a:latin typeface="LiberationSans"/>
              </a:rPr>
              <a:t>1. A copy of the original application of every member</a:t>
            </a:r>
          </a:p>
          <a:p>
            <a:pPr algn="l"/>
            <a:r>
              <a:rPr lang="en-US" sz="1800" b="0" i="0" u="none" strike="noStrike" baseline="0" dirty="0">
                <a:solidFill>
                  <a:srgbClr val="FF0000"/>
                </a:solidFill>
                <a:latin typeface="LiberationSans"/>
              </a:rPr>
              <a:t>admitted to the Post.</a:t>
            </a:r>
          </a:p>
          <a:p>
            <a:pPr algn="l"/>
            <a:r>
              <a:rPr lang="en-US" sz="1800" b="0" i="0" u="none" strike="noStrike" baseline="0" dirty="0">
                <a:solidFill>
                  <a:srgbClr val="FF0000"/>
                </a:solidFill>
                <a:latin typeface="LiberationSans"/>
              </a:rPr>
              <a:t>2. Minutes of each Post meeting after correction and</a:t>
            </a:r>
          </a:p>
          <a:p>
            <a:pPr algn="l"/>
            <a:r>
              <a:rPr lang="en-US" sz="1800" b="0" i="0" u="none" strike="noStrike" baseline="0" dirty="0">
                <a:solidFill>
                  <a:srgbClr val="FF0000"/>
                </a:solidFill>
                <a:latin typeface="LiberationSans"/>
              </a:rPr>
              <a:t>approval.</a:t>
            </a:r>
          </a:p>
          <a:p>
            <a:pPr algn="l"/>
            <a:r>
              <a:rPr lang="en-US" sz="1800" b="0" i="0" u="none" strike="noStrike" baseline="0" dirty="0">
                <a:solidFill>
                  <a:srgbClr val="FF0000"/>
                </a:solidFill>
                <a:latin typeface="LiberationSans"/>
              </a:rPr>
              <a:t>3. All current orders or circulars issued by the Commander-in-Chief, the National Council of Administration, the Department Commander, the District and/or County</a:t>
            </a:r>
          </a:p>
          <a:p>
            <a:pPr algn="l"/>
            <a:r>
              <a:rPr lang="en-US" sz="1800" b="0" i="0" u="none" strike="noStrike" baseline="0" dirty="0">
                <a:solidFill>
                  <a:srgbClr val="FF0000"/>
                </a:solidFill>
                <a:latin typeface="LiberationSans"/>
              </a:rPr>
              <a:t>Council Commander (if applicable) and the Post Commander.</a:t>
            </a:r>
          </a:p>
          <a:p>
            <a:pPr algn="l"/>
            <a:r>
              <a:rPr lang="en-US" sz="1800" b="0" i="0" u="none" strike="noStrike" baseline="0" dirty="0">
                <a:solidFill>
                  <a:srgbClr val="FF0000"/>
                </a:solidFill>
                <a:latin typeface="LiberationSans"/>
              </a:rPr>
              <a:t>4. A correspondence file.</a:t>
            </a:r>
          </a:p>
          <a:p>
            <a:pPr algn="l"/>
            <a:r>
              <a:rPr lang="en-US" sz="1800" b="0" i="0" u="none" strike="noStrike" baseline="0" dirty="0">
                <a:solidFill>
                  <a:srgbClr val="FF0000"/>
                </a:solidFill>
                <a:latin typeface="LiberationSans"/>
              </a:rPr>
              <a:t>5. A file containing a copy of the proof of eligibility submitted by officers pursuant to Section 216.</a:t>
            </a:r>
            <a:endParaRPr lang="en-US" dirty="0">
              <a:solidFill>
                <a:srgbClr val="FF0000"/>
              </a:solidFill>
            </a:endParaRPr>
          </a:p>
        </p:txBody>
      </p:sp>
    </p:spTree>
    <p:extLst>
      <p:ext uri="{BB962C8B-B14F-4D97-AF65-F5344CB8AC3E}">
        <p14:creationId xmlns:p14="http://schemas.microsoft.com/office/powerpoint/2010/main" val="3666340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A35520-9952-BF16-3CF9-2B3C24B54620}"/>
              </a:ext>
            </a:extLst>
          </p:cNvPr>
          <p:cNvSpPr>
            <a:spLocks noGrp="1"/>
          </p:cNvSpPr>
          <p:nvPr>
            <p:ph type="title"/>
          </p:nvPr>
        </p:nvSpPr>
        <p:spPr/>
        <p:txBody>
          <a:bodyPr/>
          <a:lstStyle/>
          <a:p>
            <a:r>
              <a:rPr lang="en-US" dirty="0"/>
              <a:t>Items you need to look for.</a:t>
            </a:r>
          </a:p>
        </p:txBody>
      </p:sp>
      <p:sp>
        <p:nvSpPr>
          <p:cNvPr id="12" name="TextBox 11">
            <a:extLst>
              <a:ext uri="{FF2B5EF4-FFF2-40B4-BE49-F238E27FC236}">
                <a16:creationId xmlns:a16="http://schemas.microsoft.com/office/drawing/2014/main" id="{BEECDAB8-1891-8FB9-B300-007219C9D305}"/>
              </a:ext>
            </a:extLst>
          </p:cNvPr>
          <p:cNvSpPr txBox="1"/>
          <p:nvPr/>
        </p:nvSpPr>
        <p:spPr>
          <a:xfrm>
            <a:off x="0" y="1854396"/>
            <a:ext cx="9144000" cy="2308324"/>
          </a:xfrm>
          <a:prstGeom prst="rect">
            <a:avLst/>
          </a:prstGeom>
          <a:noFill/>
        </p:spPr>
        <p:txBody>
          <a:bodyPr wrap="square">
            <a:spAutoFit/>
          </a:bodyPr>
          <a:lstStyle/>
          <a:p>
            <a:pPr algn="l"/>
            <a:r>
              <a:rPr lang="en-US" sz="1800" b="0" i="0" u="none" strike="noStrike" baseline="0" dirty="0">
                <a:solidFill>
                  <a:srgbClr val="FF0000"/>
                </a:solidFill>
                <a:latin typeface="LiberationSans"/>
              </a:rPr>
              <a:t>e. Maintain a current copy of the Bylaws, Manual of Procedure and Ritual of the Veterans of Foreign Wars of the United States and copies of the Bylaws of the Post, Department,</a:t>
            </a:r>
          </a:p>
          <a:p>
            <a:pPr algn="l"/>
            <a:r>
              <a:rPr lang="en-US" sz="1800" b="0" i="0" u="none" strike="noStrike" baseline="0" dirty="0">
                <a:solidFill>
                  <a:srgbClr val="FF0000"/>
                </a:solidFill>
                <a:latin typeface="LiberationSans"/>
              </a:rPr>
              <a:t>District and County Council (if applicable).</a:t>
            </a:r>
          </a:p>
          <a:p>
            <a:pPr algn="l"/>
            <a:r>
              <a:rPr lang="en-US" sz="1800" b="0" i="0" u="none" strike="noStrike" baseline="0" dirty="0">
                <a:solidFill>
                  <a:srgbClr val="FF0000"/>
                </a:solidFill>
                <a:latin typeface="LiberationSans"/>
              </a:rPr>
              <a:t>f. Transfer to their successor, without delay, all books, papers, records, monies and other records and property of the Post in their possession or under their control.</a:t>
            </a:r>
          </a:p>
          <a:p>
            <a:pPr algn="l"/>
            <a:r>
              <a:rPr lang="en-US" sz="1800" b="0" i="0" u="none" strike="noStrike" baseline="0" dirty="0">
                <a:solidFill>
                  <a:srgbClr val="FF0000"/>
                </a:solidFill>
                <a:latin typeface="LiberationSans"/>
              </a:rPr>
              <a:t>g. Comply with and perform all duties required of the Adjutant by the laws and usages of this organization, applicable Bylaws and orders from lawful authority and perform such</a:t>
            </a:r>
          </a:p>
          <a:p>
            <a:pPr algn="l"/>
            <a:r>
              <a:rPr lang="en-US" sz="1800" b="0" i="0" u="none" strike="noStrike" baseline="0" dirty="0">
                <a:solidFill>
                  <a:srgbClr val="FF0000"/>
                </a:solidFill>
                <a:latin typeface="LiberationSans"/>
              </a:rPr>
              <a:t>other duties as are incident to such office.</a:t>
            </a:r>
            <a:endParaRPr lang="en-US" dirty="0">
              <a:solidFill>
                <a:srgbClr val="FF0000"/>
              </a:solidFill>
            </a:endParaRPr>
          </a:p>
        </p:txBody>
      </p:sp>
    </p:spTree>
    <p:extLst>
      <p:ext uri="{BB962C8B-B14F-4D97-AF65-F5344CB8AC3E}">
        <p14:creationId xmlns:p14="http://schemas.microsoft.com/office/powerpoint/2010/main" val="1235131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A35520-9952-BF16-3CF9-2B3C24B54620}"/>
              </a:ext>
            </a:extLst>
          </p:cNvPr>
          <p:cNvSpPr>
            <a:spLocks noGrp="1"/>
          </p:cNvSpPr>
          <p:nvPr>
            <p:ph type="title"/>
          </p:nvPr>
        </p:nvSpPr>
        <p:spPr/>
        <p:txBody>
          <a:bodyPr/>
          <a:lstStyle/>
          <a:p>
            <a:r>
              <a:rPr lang="en-US" dirty="0"/>
              <a:t>Items you need to look for.</a:t>
            </a:r>
          </a:p>
        </p:txBody>
      </p:sp>
      <p:sp>
        <p:nvSpPr>
          <p:cNvPr id="10" name="TextBox 9">
            <a:extLst>
              <a:ext uri="{FF2B5EF4-FFF2-40B4-BE49-F238E27FC236}">
                <a16:creationId xmlns:a16="http://schemas.microsoft.com/office/drawing/2014/main" id="{D7042203-D7E4-CD2E-7106-6E5012B51ACC}"/>
              </a:ext>
            </a:extLst>
          </p:cNvPr>
          <p:cNvSpPr txBox="1"/>
          <p:nvPr/>
        </p:nvSpPr>
        <p:spPr>
          <a:xfrm>
            <a:off x="93215" y="1312857"/>
            <a:ext cx="8957569" cy="923330"/>
          </a:xfrm>
          <a:prstGeom prst="rect">
            <a:avLst/>
          </a:prstGeom>
          <a:noFill/>
        </p:spPr>
        <p:txBody>
          <a:bodyPr wrap="square">
            <a:spAutoFit/>
          </a:bodyPr>
          <a:lstStyle/>
          <a:p>
            <a:r>
              <a:rPr lang="en-US" dirty="0"/>
              <a:t>6. Verify, using meeting minutes, that applications for membership are being handled in accordance with Section 102 of the National Bylaws. In addition, ensure proper usage of Sections 106 and 107 of the Manual of Procedure for all former and/or transferring members.</a:t>
            </a:r>
          </a:p>
        </p:txBody>
      </p:sp>
      <p:sp>
        <p:nvSpPr>
          <p:cNvPr id="6" name="TextBox 5">
            <a:extLst>
              <a:ext uri="{FF2B5EF4-FFF2-40B4-BE49-F238E27FC236}">
                <a16:creationId xmlns:a16="http://schemas.microsoft.com/office/drawing/2014/main" id="{DADDBBC9-2AC1-873A-AAA7-EFA376335239}"/>
              </a:ext>
            </a:extLst>
          </p:cNvPr>
          <p:cNvSpPr txBox="1"/>
          <p:nvPr/>
        </p:nvSpPr>
        <p:spPr>
          <a:xfrm>
            <a:off x="93215" y="2236187"/>
            <a:ext cx="8957569" cy="4247317"/>
          </a:xfrm>
          <a:prstGeom prst="rect">
            <a:avLst/>
          </a:prstGeom>
          <a:noFill/>
        </p:spPr>
        <p:txBody>
          <a:bodyPr wrap="square">
            <a:spAutoFit/>
          </a:bodyPr>
          <a:lstStyle/>
          <a:p>
            <a:pPr algn="l"/>
            <a:r>
              <a:rPr lang="en-US" b="1" i="0" u="none" strike="noStrike" baseline="0" dirty="0">
                <a:solidFill>
                  <a:srgbClr val="FF0000"/>
                </a:solidFill>
                <a:latin typeface="LiberationSans-Bold"/>
              </a:rPr>
              <a:t>Sec. 102 - Applications - Affiliation of New</a:t>
            </a:r>
          </a:p>
          <a:p>
            <a:pPr algn="l"/>
            <a:r>
              <a:rPr lang="en-US" b="1" i="0" u="none" strike="noStrike" baseline="0" dirty="0">
                <a:solidFill>
                  <a:srgbClr val="FF0000"/>
                </a:solidFill>
                <a:latin typeface="LiberationSans-Bold"/>
              </a:rPr>
              <a:t>Members.</a:t>
            </a:r>
          </a:p>
          <a:p>
            <a:pPr algn="l"/>
            <a:r>
              <a:rPr lang="en-US" sz="1800" b="0" i="0" u="none" strike="noStrike" baseline="0" dirty="0">
                <a:solidFill>
                  <a:srgbClr val="FF0000"/>
                </a:solidFill>
                <a:latin typeface="LiberationSans"/>
              </a:rPr>
              <a:t>Every application for membership must be submitted on an approved, signed application outlining the applicant’s honorable service, eligibility and other pertinent information. Proof of service to establish eligibility for membership rests with the applicant. The Post is responsible for assuring the eligibility of every member accepted to membership.</a:t>
            </a:r>
          </a:p>
          <a:p>
            <a:pPr algn="l"/>
            <a:r>
              <a:rPr lang="en-US" sz="1800" b="0" i="0" u="none" strike="noStrike" baseline="0" dirty="0">
                <a:solidFill>
                  <a:srgbClr val="FF0000"/>
                </a:solidFill>
                <a:latin typeface="LiberationSans"/>
              </a:rPr>
              <a:t>With respect to active-duty military personnel currently performing service qualifying for membership, applications may be submitted on their behalf by a member who shall certify the requisite qualifications for membership based on personal knowledge concerning the applicant and shall be acted upon in accordance with the provisions of Section 103. Active-duty military personnel admitted to membership under such procedure shall, within a reasonable time, sign the application, personally certifying eligibility and subscribing to the obligation of membership. The application shall bear the name and the ID number of the member recommending the applicant and the recommendation of the Post Reviewing Committee.</a:t>
            </a:r>
            <a:endParaRPr lang="en-US" dirty="0">
              <a:solidFill>
                <a:srgbClr val="FF0000"/>
              </a:solidFill>
            </a:endParaRPr>
          </a:p>
        </p:txBody>
      </p:sp>
    </p:spTree>
    <p:extLst>
      <p:ext uri="{BB962C8B-B14F-4D97-AF65-F5344CB8AC3E}">
        <p14:creationId xmlns:p14="http://schemas.microsoft.com/office/powerpoint/2010/main" val="2442020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07E99A-B5FE-EFCC-A602-3EB99BA121DC}"/>
              </a:ext>
            </a:extLst>
          </p:cNvPr>
          <p:cNvSpPr>
            <a:spLocks noGrp="1"/>
          </p:cNvSpPr>
          <p:nvPr>
            <p:ph type="sldNum" sz="quarter" idx="12"/>
          </p:nvPr>
        </p:nvSpPr>
        <p:spPr/>
        <p:txBody>
          <a:bodyPr/>
          <a:lstStyle/>
          <a:p>
            <a:fld id="{60B18D57-13A5-4968-950D-8FEF41FA4399}" type="slidenum">
              <a:rPr lang="en-US" smtClean="0"/>
              <a:t>9</a:t>
            </a:fld>
            <a:endParaRPr lang="en-US"/>
          </a:p>
        </p:txBody>
      </p:sp>
      <p:sp>
        <p:nvSpPr>
          <p:cNvPr id="3" name="Title 2">
            <a:extLst>
              <a:ext uri="{FF2B5EF4-FFF2-40B4-BE49-F238E27FC236}">
                <a16:creationId xmlns:a16="http://schemas.microsoft.com/office/drawing/2014/main" id="{8F33F43A-FAAE-8439-46F1-1595618F8618}"/>
              </a:ext>
            </a:extLst>
          </p:cNvPr>
          <p:cNvSpPr>
            <a:spLocks noGrp="1"/>
          </p:cNvSpPr>
          <p:nvPr>
            <p:ph type="title"/>
          </p:nvPr>
        </p:nvSpPr>
        <p:spPr/>
        <p:txBody>
          <a:bodyPr/>
          <a:lstStyle/>
          <a:p>
            <a:r>
              <a:rPr lang="en-US" dirty="0"/>
              <a:t>Items you need to look for.</a:t>
            </a:r>
          </a:p>
        </p:txBody>
      </p:sp>
      <p:sp>
        <p:nvSpPr>
          <p:cNvPr id="5" name="TextBox 4">
            <a:extLst>
              <a:ext uri="{FF2B5EF4-FFF2-40B4-BE49-F238E27FC236}">
                <a16:creationId xmlns:a16="http://schemas.microsoft.com/office/drawing/2014/main" id="{D5E1C75E-0D89-19D3-AD9B-434420DE2860}"/>
              </a:ext>
            </a:extLst>
          </p:cNvPr>
          <p:cNvSpPr txBox="1"/>
          <p:nvPr/>
        </p:nvSpPr>
        <p:spPr>
          <a:xfrm>
            <a:off x="0" y="1274720"/>
            <a:ext cx="9144000" cy="5509200"/>
          </a:xfrm>
          <a:prstGeom prst="rect">
            <a:avLst/>
          </a:prstGeom>
          <a:noFill/>
        </p:spPr>
        <p:txBody>
          <a:bodyPr wrap="square">
            <a:spAutoFit/>
          </a:bodyPr>
          <a:lstStyle/>
          <a:p>
            <a:pPr algn="l"/>
            <a:r>
              <a:rPr lang="en-US" sz="1600" b="1" i="0" u="none" strike="noStrike" baseline="0" dirty="0">
                <a:solidFill>
                  <a:srgbClr val="FF0000"/>
                </a:solidFill>
                <a:latin typeface="LiberationSans-Bold"/>
              </a:rPr>
              <a:t>Sec. 106 - Former Members.</a:t>
            </a:r>
          </a:p>
          <a:p>
            <a:pPr algn="l"/>
            <a:r>
              <a:rPr lang="en-US" sz="1600" b="0" i="0" u="none" strike="noStrike" baseline="0" dirty="0">
                <a:solidFill>
                  <a:srgbClr val="FF0000"/>
                </a:solidFill>
                <a:latin typeface="LiberationSans"/>
              </a:rPr>
              <a:t>The annual dues for a former member must be accepted without reapplication to membership if tendered to their Post within one year of the date on which they became unpaid. A member whose dues remain unpaid for a period of more than one year may be required to</a:t>
            </a:r>
          </a:p>
          <a:p>
            <a:pPr algn="l"/>
            <a:r>
              <a:rPr lang="en-US" sz="1600" b="0" i="0" u="none" strike="noStrike" baseline="0" dirty="0">
                <a:solidFill>
                  <a:srgbClr val="FF0000"/>
                </a:solidFill>
                <a:latin typeface="LiberationSans"/>
              </a:rPr>
              <a:t>reapply for membership in their former Post as prescribed in Section</a:t>
            </a:r>
          </a:p>
          <a:p>
            <a:pPr algn="l"/>
            <a:r>
              <a:rPr lang="en-US" sz="1600" b="0" i="0" u="none" strike="noStrike" baseline="0" dirty="0">
                <a:solidFill>
                  <a:srgbClr val="FF0000"/>
                </a:solidFill>
                <a:latin typeface="LiberationSans"/>
              </a:rPr>
              <a:t>102 of the National Bylaws. A former member may apply for membership in any other Post by</a:t>
            </a:r>
          </a:p>
          <a:p>
            <a:pPr algn="l"/>
            <a:r>
              <a:rPr lang="en-US" sz="1600" b="0" i="0" u="none" strike="noStrike" baseline="0" dirty="0">
                <a:solidFill>
                  <a:srgbClr val="FF0000"/>
                </a:solidFill>
                <a:latin typeface="LiberationSans"/>
              </a:rPr>
              <a:t>payment of the current year’s dues and as prescribed in Section 107 of the National Bylaws.</a:t>
            </a:r>
          </a:p>
          <a:p>
            <a:pPr algn="l"/>
            <a:r>
              <a:rPr lang="en-US" sz="1600" b="1" i="0" u="none" strike="noStrike" baseline="0" dirty="0">
                <a:solidFill>
                  <a:srgbClr val="FF0000"/>
                </a:solidFill>
                <a:latin typeface="LiberationSans-Bold"/>
              </a:rPr>
              <a:t>Sec. 107 - Transfers.</a:t>
            </a:r>
          </a:p>
          <a:p>
            <a:pPr algn="l"/>
            <a:r>
              <a:rPr lang="en-US" sz="1600" b="0" i="0" u="none" strike="noStrike" baseline="0" dirty="0">
                <a:solidFill>
                  <a:srgbClr val="FF0000"/>
                </a:solidFill>
                <a:latin typeface="LiberationSans"/>
              </a:rPr>
              <a:t>A member may transfer from one Post to another Post provided the following conditions are met:</a:t>
            </a:r>
          </a:p>
          <a:p>
            <a:pPr algn="l"/>
            <a:r>
              <a:rPr lang="en-US" sz="1600" b="0" i="0" u="none" strike="noStrike" baseline="0" dirty="0">
                <a:solidFill>
                  <a:srgbClr val="FF0000"/>
                </a:solidFill>
                <a:latin typeface="LiberationSans"/>
              </a:rPr>
              <a:t>1) Completion of the application as prescribed in Section 102 of the Manual of Procedure.</a:t>
            </a:r>
          </a:p>
          <a:p>
            <a:pPr algn="l"/>
            <a:r>
              <a:rPr lang="en-US" sz="1600" b="0" i="0" u="none" strike="noStrike" baseline="0" dirty="0">
                <a:solidFill>
                  <a:srgbClr val="FF0000"/>
                </a:solidFill>
                <a:latin typeface="LiberationSans"/>
              </a:rPr>
              <a:t>2) Signing the Member Declaration as stated below.</a:t>
            </a:r>
          </a:p>
          <a:p>
            <a:pPr algn="l"/>
            <a:r>
              <a:rPr lang="en-US" sz="1600" b="0" i="0" u="none" strike="noStrike" baseline="0" dirty="0">
                <a:solidFill>
                  <a:srgbClr val="FF0000"/>
                </a:solidFill>
                <a:latin typeface="LiberationSans"/>
              </a:rPr>
              <a:t>3) Acceptance by the Post.</a:t>
            </a:r>
          </a:p>
          <a:p>
            <a:pPr algn="l"/>
            <a:r>
              <a:rPr lang="en-US" sz="1600" b="0" i="0" u="none" strike="noStrike" baseline="0" dirty="0">
                <a:solidFill>
                  <a:srgbClr val="FF0000"/>
                </a:solidFill>
                <a:latin typeface="LiberationSans"/>
              </a:rPr>
              <a:t>With respect to transfers from a Post to Department Member-at-Large, it is the National Organization’s and/or the Department Headquarters’ responsibility to ensure the above-mentioned conditions have been met.</a:t>
            </a:r>
          </a:p>
          <a:p>
            <a:pPr algn="l"/>
            <a:r>
              <a:rPr lang="en-US" sz="1600" b="1" i="0" u="none" strike="noStrike" baseline="0" dirty="0">
                <a:solidFill>
                  <a:srgbClr val="FF0000"/>
                </a:solidFill>
                <a:latin typeface="LiberationSans-Bold"/>
              </a:rPr>
              <a:t>Member Declaration</a:t>
            </a:r>
          </a:p>
          <a:p>
            <a:pPr algn="l"/>
            <a:r>
              <a:rPr lang="en-US" sz="1600" b="0" i="0" u="none" strike="noStrike" baseline="0" dirty="0">
                <a:solidFill>
                  <a:srgbClr val="FF0000"/>
                </a:solidFill>
                <a:latin typeface="LiberationSans"/>
              </a:rPr>
              <a:t>“I hereby certify that it is my desire to transfer my membership. I further certify that I am not indebted to my former Post, be it through oral or written commitment or otherwise, and that, to the best of my knowledge, no written charges have been preferred against me by my former Post and I understand that any such indebtedness or charge which may be disclosed any time hereafter will render this transfer null</a:t>
            </a:r>
          </a:p>
          <a:p>
            <a:pPr algn="l"/>
            <a:r>
              <a:rPr lang="en-US" sz="1600" b="0" i="0" u="none" strike="noStrike" baseline="0" dirty="0">
                <a:solidFill>
                  <a:srgbClr val="FF0000"/>
                </a:solidFill>
                <a:latin typeface="LiberationSans"/>
              </a:rPr>
              <a:t>and void.” Members transferring should surrender their membership card to</a:t>
            </a:r>
          </a:p>
          <a:p>
            <a:pPr algn="l"/>
            <a:r>
              <a:rPr lang="en-US" sz="1600" b="0" i="0" u="none" strike="noStrike" baseline="0" dirty="0">
                <a:solidFill>
                  <a:srgbClr val="FF0000"/>
                </a:solidFill>
                <a:latin typeface="LiberationSans"/>
              </a:rPr>
              <a:t>the Quartermaster of the accepting Post.</a:t>
            </a:r>
            <a:endParaRPr lang="en-US" sz="1600" dirty="0">
              <a:solidFill>
                <a:srgbClr val="FF0000"/>
              </a:solidFill>
            </a:endParaRPr>
          </a:p>
        </p:txBody>
      </p:sp>
    </p:spTree>
    <p:extLst>
      <p:ext uri="{BB962C8B-B14F-4D97-AF65-F5344CB8AC3E}">
        <p14:creationId xmlns:p14="http://schemas.microsoft.com/office/powerpoint/2010/main" val="24937376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TotalTime>
  <Words>3607</Words>
  <Application>Microsoft Office PowerPoint</Application>
  <PresentationFormat>On-screen Show (4:3)</PresentationFormat>
  <Paragraphs>192</Paragraphs>
  <Slides>24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Calibri</vt:lpstr>
      <vt:lpstr>LiberationSans</vt:lpstr>
      <vt:lpstr>LiberationSans-Bold</vt:lpstr>
      <vt:lpstr>Times New Roman</vt:lpstr>
      <vt:lpstr>Office Theme</vt:lpstr>
      <vt:lpstr>Custom Design</vt:lpstr>
      <vt:lpstr>PowerPoint Presentation</vt:lpstr>
      <vt:lpstr>Breaking the Ice </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Items you need to look for.</vt:lpstr>
      <vt:lpstr>Post Meeting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Steve Evans</cp:lastModifiedBy>
  <cp:revision>9</cp:revision>
  <cp:lastPrinted>2020-10-02T15:21:28Z</cp:lastPrinted>
  <dcterms:created xsi:type="dcterms:W3CDTF">2018-09-13T15:53:27Z</dcterms:created>
  <dcterms:modified xsi:type="dcterms:W3CDTF">2022-07-04T02:04:17Z</dcterms:modified>
</cp:coreProperties>
</file>