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tableStyles+xml" PartName="/ppt/tableStyles.xml"/>
  <Override ContentType="application/vnd.openxmlformats-officedocument.presentationml.viewProps+xml" PartName="/ppt/view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package.core-properties+xml" PartName="/docProps/core.xml"/>
</Types>
</file>

<file path=_rels/.rels><?xml version="1.0" encoding="UTF-8" standalone="yes"?><Relationships xmlns="http://schemas.openxmlformats.org/package/2006/relationships"><Relationship Id="rId4" Target="ppt/presentation.xml" Type="http://schemas.openxmlformats.org/officeDocument/2006/relationships/officeDocument"/><Relationship Id="rId3" Target="docProps/core.xml" Type="http://schemas.openxmlformats.org/package/2006/relationships/metadata/core-properties"/><Relationship Id="rId2" Target="docProps/app.xml" Type="http://schemas.openxmlformats.org/officeDocument/2006/relationships/extended-properties"/><Relationship Id="rId1" Target="docProps/thumbnail.jpeg" Type="http://schemas.openxmlformats.org/package/2006/relationships/metadata/thumbnai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5"/>
    <p:sldMasterId id="2147483655"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Lst>
  <p:sldSz cx="9144000" cy="6858000" type="screen4x3"/>
  <p:notesSz cx="7053263" cy="9309100"/>
  <p:defaultTex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790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cmpd="sng" w="12700">
              <a:solidFill>
                <a:schemeClr val="lt1"/>
              </a:solidFill>
            </a:ln>
          </a:left>
          <a:right>
            <a:ln cmpd="sng" w="12700">
              <a:solidFill>
                <a:schemeClr val="lt1"/>
              </a:solidFill>
            </a:ln>
          </a:right>
          <a:top>
            <a:ln cmpd="sng" w="12700">
              <a:solidFill>
                <a:schemeClr val="lt1"/>
              </a:solidFill>
            </a:ln>
          </a:top>
          <a:bottom>
            <a:ln cmpd="sng" w="12700">
              <a:solidFill>
                <a:schemeClr val="lt1"/>
              </a:solidFill>
            </a:ln>
          </a:bottom>
          <a:insideH>
            <a:ln cmpd="sng" w="12700">
              <a:solidFill>
                <a:schemeClr val="lt1"/>
              </a:solidFill>
            </a:ln>
          </a:insideH>
          <a:insideV>
            <a:ln cmpd="sng" w="12700">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cmpd="sng" w="38100">
              <a:solidFill>
                <a:schemeClr val="lt1"/>
              </a:solidFill>
            </a:ln>
          </a:top>
        </a:tcBdr>
        <a:fill>
          <a:solidFill>
            <a:schemeClr val="accent1"/>
          </a:solidFill>
        </a:fill>
      </a:tcStyle>
    </a:lastRow>
    <a:firstRow>
      <a:tcTxStyle b="on">
        <a:fontRef idx="minor">
          <a:prstClr val="black"/>
        </a:fontRef>
        <a:schemeClr val="lt1"/>
      </a:tcTxStyle>
      <a:tcStyle>
        <a:tcBdr>
          <a:bottom>
            <a:ln cmpd="sng" w="38100">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cmpd="sng" w="12700">
              <a:solidFill>
                <a:schemeClr val="lt1"/>
              </a:solidFill>
            </a:ln>
          </a:left>
          <a:right>
            <a:ln cmpd="sng" w="12700">
              <a:solidFill>
                <a:schemeClr val="lt1"/>
              </a:solidFill>
            </a:ln>
          </a:right>
          <a:top>
            <a:ln cmpd="sng" w="12700">
              <a:solidFill>
                <a:schemeClr val="lt1"/>
              </a:solidFill>
            </a:ln>
          </a:top>
          <a:bottom>
            <a:ln cmpd="sng" w="12700">
              <a:solidFill>
                <a:schemeClr val="lt1"/>
              </a:solidFill>
            </a:ln>
          </a:bottom>
          <a:insideH>
            <a:ln cmpd="sng" w="12700">
              <a:solidFill>
                <a:schemeClr val="lt1"/>
              </a:solidFill>
            </a:ln>
          </a:insideH>
          <a:insideV>
            <a:ln cmpd="sng" w="12700">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cmpd="sng" w="38100">
              <a:solidFill>
                <a:schemeClr val="lt1"/>
              </a:solidFill>
            </a:ln>
          </a:top>
        </a:tcBdr>
        <a:fill>
          <a:solidFill>
            <a:schemeClr val="dk1"/>
          </a:solidFill>
        </a:fill>
      </a:tcStyle>
    </a:lastRow>
    <a:firstRow>
      <a:tcTxStyle b="on">
        <a:fontRef idx="minor">
          <a:prstClr val="black"/>
        </a:fontRef>
        <a:schemeClr val="lt1"/>
      </a:tcTxStyle>
      <a:tcStyle>
        <a:tcBdr>
          <a:bottom>
            <a:ln cmpd="sng" w="38100">
              <a:solidFill>
                <a:schemeClr val="lt1"/>
              </a:solidFill>
            </a:ln>
          </a:bottom>
        </a:tcBdr>
        <a:fill>
          <a:solidFill>
            <a:schemeClr val="dk1"/>
          </a:solidFill>
        </a:fill>
      </a:tcStyle>
    </a:firstRow>
  </a:tblStyle>
  <a:tblStyle styleId="{D7AC3CCA-C797-4891-BE02-D94E43425B78}" styleName="Medium Style 4">
    <a:wholeTbl>
      <a:tcTxStyle>
        <a:fontRef idx="minor">
          <a:scrgbClr b="0" g="0" r="0"/>
        </a:fontRef>
        <a:schemeClr val="dk1"/>
      </a:tcTxStyle>
      <a:tcStyle>
        <a:tcBdr>
          <a:left>
            <a:ln cmpd="sng" w="12700">
              <a:solidFill>
                <a:schemeClr val="dk1"/>
              </a:solidFill>
            </a:ln>
          </a:left>
          <a:right>
            <a:ln cmpd="sng" w="12700">
              <a:solidFill>
                <a:schemeClr val="dk1"/>
              </a:solidFill>
            </a:ln>
          </a:right>
          <a:top>
            <a:ln cmpd="sng" w="12700">
              <a:solidFill>
                <a:schemeClr val="dk1"/>
              </a:solidFill>
            </a:ln>
          </a:top>
          <a:bottom>
            <a:ln cmpd="sng" w="12700">
              <a:solidFill>
                <a:schemeClr val="dk1"/>
              </a:solidFill>
            </a:ln>
          </a:bottom>
          <a:insideH>
            <a:ln cmpd="sng" w="12700">
              <a:solidFill>
                <a:schemeClr val="dk1"/>
              </a:solidFill>
            </a:ln>
          </a:insideH>
          <a:insideV>
            <a:ln cmpd="sng" w="12700">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cmpd="sng" w="25400">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Medium Style 4 - Accent 3">
    <a:wholeTbl>
      <a:tcTxStyle>
        <a:fontRef idx="minor">
          <a:scrgbClr b="0" g="0" r="0"/>
        </a:fontRef>
        <a:schemeClr val="dk1"/>
      </a:tcTxStyle>
      <a:tcStyle>
        <a:tcBdr>
          <a:left>
            <a:ln cmpd="sng" w="12700">
              <a:solidFill>
                <a:schemeClr val="accent3"/>
              </a:solidFill>
            </a:ln>
          </a:left>
          <a:right>
            <a:ln cmpd="sng" w="12700">
              <a:solidFill>
                <a:schemeClr val="accent3"/>
              </a:solidFill>
            </a:ln>
          </a:right>
          <a:top>
            <a:ln cmpd="sng" w="12700">
              <a:solidFill>
                <a:schemeClr val="accent3"/>
              </a:solidFill>
            </a:ln>
          </a:top>
          <a:bottom>
            <a:ln cmpd="sng" w="12700">
              <a:solidFill>
                <a:schemeClr val="accent3"/>
              </a:solidFill>
            </a:ln>
          </a:bottom>
          <a:insideH>
            <a:ln cmpd="sng" w="12700">
              <a:solidFill>
                <a:schemeClr val="accent3"/>
              </a:solidFill>
            </a:ln>
          </a:insideH>
          <a:insideV>
            <a:ln cmpd="sng" w="12700">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cmpd="sng" w="25400">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5940675A-B579-460E-94D1-54222C63F5DA}" styleName="No Style, Table Grid">
    <a:wholeTbl>
      <a:tcTxStyle>
        <a:fontRef idx="minor">
          <a:scrgbClr b="0" g="0" r="0"/>
        </a:fontRef>
        <a:schemeClr val="tx1"/>
      </a:tcTxStyle>
      <a:tcStyle>
        <a:tcBdr>
          <a:left>
            <a:ln cmpd="sng" w="12700">
              <a:solidFill>
                <a:schemeClr val="tx1"/>
              </a:solidFill>
            </a:ln>
          </a:left>
          <a:right>
            <a:ln cmpd="sng" w="12700">
              <a:solidFill>
                <a:schemeClr val="tx1"/>
              </a:solidFill>
            </a:ln>
          </a:right>
          <a:top>
            <a:ln cmpd="sng" w="12700">
              <a:solidFill>
                <a:schemeClr val="tx1"/>
              </a:solidFill>
            </a:ln>
          </a:top>
          <a:bottom>
            <a:ln cmpd="sng" w="12700">
              <a:solidFill>
                <a:schemeClr val="tx1"/>
              </a:solidFill>
            </a:ln>
          </a:bottom>
          <a:insideH>
            <a:ln cmpd="sng" w="12700">
              <a:solidFill>
                <a:schemeClr val="tx1"/>
              </a:solidFill>
            </a:ln>
          </a:insideH>
          <a:insideV>
            <a:ln cmpd="sng" w="12700">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d="100" n="108"/>
          <a:sy d="100" n="108"/>
        </p:scale>
        <p:origin x="876" y="102"/>
      </p:cViewPr>
      <p:guideLst/>
    </p:cSldViewPr>
  </p:slideViewPr>
  <p:notesTextViewPr>
    <p:cViewPr>
      <p:scale>
        <a:sx d="1" n="1"/>
        <a:sy d="1" n="1"/>
      </p:scale>
      <p:origin x="0" y="0"/>
    </p:cViewPr>
  </p:notesTextViewPr>
  <p:notesViewPr>
    <p:cSldViewPr snapToGrid="0">
      <p:cViewPr>
        <p:scale>
          <a:sx d="2" n="1"/>
          <a:sy d="2" n="1"/>
        </p:scale>
        <p:origin x="0" y="0"/>
      </p:cViewPr>
      <p:guideLst/>
    </p:cSldViewPr>
  </p:notesViewPr>
  <p:gridSpacing cx="76200" cy="76200"/>
</p:viewPr>
</file>

<file path=ppt/_rels/presentation.xml.rels><?xml version="1.0" encoding="UTF-8" standalone="yes"?><Relationships xmlns="http://schemas.openxmlformats.org/package/2006/relationships"><Relationship Id="rId16" Target="slides/slide9.xml" Type="http://schemas.openxmlformats.org/officeDocument/2006/relationships/slide"/><Relationship Id="rId15" Target="slides/slide8.xml" Type="http://schemas.openxmlformats.org/officeDocument/2006/relationships/slide"/><Relationship Id="rId14" Target="slides/slide7.xml" Type="http://schemas.openxmlformats.org/officeDocument/2006/relationships/slide"/><Relationship Id="rId13" Target="slides/slide6.xml" Type="http://schemas.openxmlformats.org/officeDocument/2006/relationships/slide"/><Relationship Id="rId12" Target="slides/slide5.xml" Type="http://schemas.openxmlformats.org/officeDocument/2006/relationships/slide"/><Relationship Id="rId11" Target="slides/slide4.xml" Type="http://schemas.openxmlformats.org/officeDocument/2006/relationships/slide"/><Relationship Id="rId9" Target="slides/slide2.xml" Type="http://schemas.openxmlformats.org/officeDocument/2006/relationships/slide"/><Relationship Id="rId10" Target="slides/slide3.xml" Type="http://schemas.openxmlformats.org/officeDocument/2006/relationships/slide"/><Relationship Id="rId8" Target="slides/slide1.xml" Type="http://schemas.openxmlformats.org/officeDocument/2006/relationships/slide"/><Relationship Id="rId7" Target="notesMasters/notesMaster1.xml" Type="http://schemas.openxmlformats.org/officeDocument/2006/relationships/notesMaster"/><Relationship Id="rId6" Target="slideMasters/slideMaster2.xml" Type="http://schemas.openxmlformats.org/officeDocument/2006/relationships/slideMaster"/><Relationship Id="rId5" Target="slideMasters/slideMaster1.xml" Type="http://schemas.openxmlformats.org/officeDocument/2006/relationships/slideMaster"/><Relationship Id="rId4" Target="tableStyles.xml" Type="http://schemas.openxmlformats.org/officeDocument/2006/relationships/tableStyles"/><Relationship Id="rId3" Target="presProps.xml" Type="http://schemas.openxmlformats.org/officeDocument/2006/relationships/presProps"/><Relationship Id="rId2" Target="viewProps.xml" Type="http://schemas.openxmlformats.org/officeDocument/2006/relationships/viewProps"/><Relationship Id="rId1" Target="theme/theme3.xml" Type="http://schemas.openxmlformats.org/officeDocument/2006/relationships/theme"/></Relationships>
</file>

<file path=ppt/notesMasters/_rels/notesMaster1.xml.rels><?xml version="1.0" encoding="UTF-8" standalone="yes"?><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sz="quarter" type="hdr"/>
          </p:nvPr>
        </p:nvSpPr>
        <p:spPr>
          <a:xfrm>
            <a:off x="0" y="0"/>
            <a:ext cx="3056414" cy="467072"/>
          </a:xfrm>
          <a:prstGeom prst="rect">
            <a:avLst/>
          </a:prstGeom>
        </p:spPr>
        <p:txBody>
          <a:bodyPr bIns="46749" lIns="93497" numCol="1" rIns="93497" rtlCol="0" tIns="46749" vert="horz"/>
          <a:lstStyle>
            <a:lvl1pPr algn="l">
              <a:defRPr sz="1200"/>
            </a:lvl1pPr>
          </a:lstStyle>
          <a:p>
            <a:endParaRPr lang="en-US"/>
          </a:p>
        </p:txBody>
      </p:sp>
      <p:sp>
        <p:nvSpPr>
          <p:cNvPr id="3" name="Date Placeholder 2"/>
          <p:cNvSpPr>
            <a:spLocks noGrp="1"/>
          </p:cNvSpPr>
          <p:nvPr>
            <p:ph idx="1" type="dt"/>
          </p:nvPr>
        </p:nvSpPr>
        <p:spPr>
          <a:xfrm>
            <a:off x="3995217" y="0"/>
            <a:ext cx="3056414" cy="467072"/>
          </a:xfrm>
          <a:prstGeom prst="rect">
            <a:avLst/>
          </a:prstGeom>
        </p:spPr>
        <p:txBody>
          <a:bodyPr bIns="46749" lIns="93497" numCol="1" rIns="93497" rtlCol="0" tIns="46749" vert="horz"/>
          <a:lstStyle>
            <a:lvl1pPr algn="r">
              <a:defRPr sz="1200"/>
            </a:lvl1pPr>
          </a:lstStyle>
          <a:p>
            <a:fld id="{4CCB3563-B21F-4472-A953-CA98BFE318F2}" type="datetimeFigureOut">
              <a:rPr lang="en-US" smtClean="0"/>
              <a:t>6/29/2022</a:t>
            </a:fld>
            <a:endParaRPr lang="en-US"/>
          </a:p>
        </p:txBody>
      </p:sp>
      <p:sp>
        <p:nvSpPr>
          <p:cNvPr id="4" name="Slide Image Placeholder 3"/>
          <p:cNvSpPr>
            <a:spLocks noChangeAspect="1" noGrp="1" noRot="1"/>
          </p:cNvSpPr>
          <p:nvPr>
            <p:ph idx="2" type="sldImg"/>
          </p:nvPr>
        </p:nvSpPr>
        <p:spPr>
          <a:xfrm>
            <a:off x="1431925" y="1163638"/>
            <a:ext cx="4189413" cy="3141662"/>
          </a:xfrm>
          <a:prstGeom prst="rect">
            <a:avLst/>
          </a:prstGeom>
          <a:noFill/>
          <a:ln w="12700">
            <a:solidFill>
              <a:prstClr val="black"/>
            </a:solidFill>
          </a:ln>
        </p:spPr>
        <p:txBody>
          <a:bodyPr anchor="ctr" bIns="46749" lIns="93497" numCol="1" rIns="93497" rtlCol="0" tIns="46749" vert="horz"/>
          <a:lstStyle/>
          <a:p>
            <a:endParaRPr lang="en-US"/>
          </a:p>
        </p:txBody>
      </p:sp>
      <p:sp>
        <p:nvSpPr>
          <p:cNvPr id="5" name="Notes Placeholder 4"/>
          <p:cNvSpPr>
            <a:spLocks noGrp="1"/>
          </p:cNvSpPr>
          <p:nvPr>
            <p:ph idx="3" sz="quarter" type="body"/>
          </p:nvPr>
        </p:nvSpPr>
        <p:spPr>
          <a:xfrm>
            <a:off x="705327" y="4480004"/>
            <a:ext cx="5642610" cy="3665458"/>
          </a:xfrm>
          <a:prstGeom prst="rect">
            <a:avLst/>
          </a:prstGeom>
        </p:spPr>
        <p:txBody>
          <a:bodyPr bIns="46749" lIns="93497" numCol="1" rIns="93497" rtlCol="0" tIns="46749" vert="horz"/>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idx="4" sz="quarter" type="ftr"/>
          </p:nvPr>
        </p:nvSpPr>
        <p:spPr>
          <a:xfrm>
            <a:off x="0" y="8842030"/>
            <a:ext cx="3056414" cy="467071"/>
          </a:xfrm>
          <a:prstGeom prst="rect">
            <a:avLst/>
          </a:prstGeom>
        </p:spPr>
        <p:txBody>
          <a:bodyPr anchor="b" bIns="46749" lIns="93497" numCol="1" rIns="93497" rtlCol="0" tIns="46749" vert="horz"/>
          <a:lstStyle>
            <a:lvl1pPr algn="l">
              <a:defRPr sz="1200"/>
            </a:lvl1pPr>
          </a:lstStyle>
          <a:p>
            <a:endParaRPr lang="en-US"/>
          </a:p>
        </p:txBody>
      </p:sp>
      <p:sp>
        <p:nvSpPr>
          <p:cNvPr id="7" name="Slide Number Placeholder 6"/>
          <p:cNvSpPr>
            <a:spLocks noGrp="1"/>
          </p:cNvSpPr>
          <p:nvPr>
            <p:ph idx="5" sz="quarter" type="sldNum"/>
          </p:nvPr>
        </p:nvSpPr>
        <p:spPr>
          <a:xfrm>
            <a:off x="3995217" y="8842030"/>
            <a:ext cx="3056414" cy="467071"/>
          </a:xfrm>
          <a:prstGeom prst="rect">
            <a:avLst/>
          </a:prstGeom>
        </p:spPr>
        <p:txBody>
          <a:bodyPr anchor="b" bIns="46749" lIns="93497" numCol="1" rIns="93497" rtlCol="0" tIns="46749" vert="horz"/>
          <a:lstStyle>
            <a:lvl1pPr algn="r">
              <a:defRPr sz="1200"/>
            </a:lvl1pPr>
          </a:lstStyle>
          <a:p>
            <a:fld id="{B8C36D78-C19F-4765-8B7F-2FE8BFF07D6C}" type="slidenum">
              <a:rPr lang="en-US" smtClean="0"/>
              <a:t>‹#›</a:t>
            </a:fld>
            <a:endParaRPr lang="en-US"/>
          </a:p>
        </p:txBody>
      </p:sp>
    </p:spTree>
    <p:extLst>
      <p:ext uri="{BB962C8B-B14F-4D97-AF65-F5344CB8AC3E}">
        <p14:creationId xmlns:p14="http://schemas.microsoft.com/office/powerpoint/2010/main" val="830410453"/>
      </p:ext>
    </p:extLst>
  </p:cSld>
  <p:clrMap accent1="accent1" accent2="accent2" accent3="accent3" accent4="accent4" accent5="accent5" accent6="accent6" bg1="lt1" bg2="lt2" folHlink="folHlink" hlink="hlink" tx1="dk1" tx2="dk2"/>
  <p:notesStyle>
    <a:lvl1pPr algn="l" defTabSz="914400" eaLnBrk="1" hangingPunct="1" latinLnBrk="0" marL="0" rtl="0">
      <a:defRPr kern="1200" sz="1200">
        <a:solidFill>
          <a:schemeClr val="tx1"/>
        </a:solidFill>
        <a:latin typeface="+mn-lt"/>
        <a:ea typeface="+mn-ea"/>
        <a:cs typeface="+mn-cs"/>
      </a:defRPr>
    </a:lvl1pPr>
    <a:lvl2pPr algn="l" defTabSz="914400" eaLnBrk="1" hangingPunct="1" latinLnBrk="0" marL="457200" rtl="0">
      <a:defRPr kern="1200" sz="1200">
        <a:solidFill>
          <a:schemeClr val="tx1"/>
        </a:solidFill>
        <a:latin typeface="+mn-lt"/>
        <a:ea typeface="+mn-ea"/>
        <a:cs typeface="+mn-cs"/>
      </a:defRPr>
    </a:lvl2pPr>
    <a:lvl3pPr algn="l" defTabSz="914400" eaLnBrk="1" hangingPunct="1" latinLnBrk="0" marL="914400" rtl="0">
      <a:defRPr kern="1200" sz="1200">
        <a:solidFill>
          <a:schemeClr val="tx1"/>
        </a:solidFill>
        <a:latin typeface="+mn-lt"/>
        <a:ea typeface="+mn-ea"/>
        <a:cs typeface="+mn-cs"/>
      </a:defRPr>
    </a:lvl3pPr>
    <a:lvl4pPr algn="l" defTabSz="914400" eaLnBrk="1" hangingPunct="1" latinLnBrk="0" marL="1371600" rtl="0">
      <a:defRPr kern="1200" sz="1200">
        <a:solidFill>
          <a:schemeClr val="tx1"/>
        </a:solidFill>
        <a:latin typeface="+mn-lt"/>
        <a:ea typeface="+mn-ea"/>
        <a:cs typeface="+mn-cs"/>
      </a:defRPr>
    </a:lvl4pPr>
    <a:lvl5pPr algn="l" defTabSz="914400" eaLnBrk="1" hangingPunct="1" latinLnBrk="0" marL="1828800" rtl="0">
      <a:defRPr kern="1200" sz="1200">
        <a:solidFill>
          <a:schemeClr val="tx1"/>
        </a:solidFill>
        <a:latin typeface="+mn-lt"/>
        <a:ea typeface="+mn-ea"/>
        <a:cs typeface="+mn-cs"/>
      </a:defRPr>
    </a:lvl5pPr>
    <a:lvl6pPr algn="l" defTabSz="914400" eaLnBrk="1" hangingPunct="1" latinLnBrk="0" marL="2286000" rtl="0">
      <a:defRPr kern="1200" sz="1200">
        <a:solidFill>
          <a:schemeClr val="tx1"/>
        </a:solidFill>
        <a:latin typeface="+mn-lt"/>
        <a:ea typeface="+mn-ea"/>
        <a:cs typeface="+mn-cs"/>
      </a:defRPr>
    </a:lvl6pPr>
    <a:lvl7pPr algn="l" defTabSz="914400" eaLnBrk="1" hangingPunct="1" latinLnBrk="0" marL="2743200" rtl="0">
      <a:defRPr kern="1200" sz="1200">
        <a:solidFill>
          <a:schemeClr val="tx1"/>
        </a:solidFill>
        <a:latin typeface="+mn-lt"/>
        <a:ea typeface="+mn-ea"/>
        <a:cs typeface="+mn-cs"/>
      </a:defRPr>
    </a:lvl7pPr>
    <a:lvl8pPr algn="l" defTabSz="914400" eaLnBrk="1" hangingPunct="1" latinLnBrk="0" marL="3200400" rtl="0">
      <a:defRPr kern="1200" sz="1200">
        <a:solidFill>
          <a:schemeClr val="tx1"/>
        </a:solidFill>
        <a:latin typeface="+mn-lt"/>
        <a:ea typeface="+mn-ea"/>
        <a:cs typeface="+mn-cs"/>
      </a:defRPr>
    </a:lvl8pPr>
    <a:lvl9pPr algn="l" defTabSz="914400" eaLnBrk="1" hangingPunct="1" latinLnBrk="0" marL="3657600" rtl="0">
      <a:defRPr kern="1200" sz="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arget="../slides/slide7.xml" Type="http://schemas.openxmlformats.org/officeDocument/2006/relationships/slide"/><Relationship Id="rId1" Target="../notesMasters/notesMaster1.xml" Type="http://schemas.openxmlformats.org/officeDocument/2006/relationships/notesMaster"/></Relationships>
</file>

<file path=ppt/notesSlides/_rels/notesSlide2.xml.rels><?xml version="1.0" encoding="UTF-8" standalone="yes"?><Relationships xmlns="http://schemas.openxmlformats.org/package/2006/relationships"><Relationship Id="rId2" Target="../slides/slide8.xml" Type="http://schemas.openxmlformats.org/officeDocument/2006/relationships/slide"/><Relationship Id="rId1" Target="../notesMasters/notesMaster1.xml" Type="http://schemas.openxmlformats.org/officeDocument/2006/relationships/notesMaster"/></Relationships>
</file>

<file path=ppt/notesSlides/notesSlide1.xml><?xml version="1.0" encoding="utf-8"?>
<p:notes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Slide Image Placeholder 1"/>
          <p:cNvSpPr>
            <a:spLocks noChangeAspect="1" noGrp="1" noRot="1"/>
          </p:cNvSpPr>
          <p:nvPr>
            <p:ph type="sldImg"/>
          </p:nvPr>
        </p:nvSpPr>
        <p:spPr/>
      </p:sp>
      <p:sp>
        <p:nvSpPr>
          <p:cNvPr id="3" name="Notes Placeholder 2"/>
          <p:cNvSpPr>
            <a:spLocks noGrp="1"/>
          </p:cNvSpPr>
          <p:nvPr>
            <p:ph idx="1" type="body"/>
          </p:nvPr>
        </p:nvSpPr>
        <p:spPr/>
        <p:txBody>
          <a:bodyPr numCol="1"/>
          <a:lstStyle/>
          <a:p>
            <a:r>
              <a:rPr/>
              <a:t>1. No</a:t>
            </a:r>
            <a:endParaRPr lang="en-US"/>
          </a:p>
          <a:p>
            <a:r>
              <a:rPr/>
              <a:t>2. No, but... a District Commander may recommend such action to the Department Commander</a:t>
            </a:r>
          </a:p>
          <a:p>
            <a:r>
              <a:rPr/>
              <a:t>3. Yes</a:t>
            </a:r>
          </a:p>
          <a:p>
            <a:r>
              <a:rPr/>
              <a:t>4. No</a:t>
            </a:r>
          </a:p>
          <a:p>
            <a:r>
              <a:rPr/>
              <a:t>5. Yes</a:t>
            </a:r>
          </a:p>
        </p:txBody>
      </p:sp>
      <p:sp>
        <p:nvSpPr>
          <p:cNvPr id="4" name="Slide Number Placeholder 3"/>
          <p:cNvSpPr>
            <a:spLocks noGrp="1"/>
          </p:cNvSpPr>
          <p:nvPr>
            <p:ph idx="10" sz="quarter" type="sldNum"/>
          </p:nvPr>
        </p:nvSpPr>
        <p:spPr/>
        <p:txBody>
          <a:bodyPr numCol="1"/>
          <a:lstStyle/>
          <a:p>
            <a:fld id="{9C5789CE-836E-B042-843F-5605E41F5001}" type="slidenum">
              <a:rPr lang="en-US" smtClean="0"/>
              <a:t>1</a:t>
            </a:fld>
            <a:endParaRPr lang="en-US"/>
          </a:p>
        </p:txBody>
      </p:sp>
    </p:spTree>
    <p:extLst>
      <p:ext uri="{BB962C8B-B14F-4D97-AF65-F5344CB8AC3E}">
        <p14:creationId xmlns:p14="http://schemas.microsoft.com/office/powerpoint/2010/main" val="3917283960"/>
      </p:ext>
    </p:extLst>
  </p:cSld>
  <p:clrMapOvr>
    <a:masterClrMapping/>
  </p:clrMapOvr>
</p:notes>
</file>

<file path=ppt/notesSlides/notesSlide2.xml><?xml version="1.0" encoding="utf-8"?>
<p:notes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Slide Image Placeholder 1"/>
          <p:cNvSpPr>
            <a:spLocks noChangeAspect="1" noGrp="1" noRot="1"/>
          </p:cNvSpPr>
          <p:nvPr>
            <p:ph type="sldImg"/>
          </p:nvPr>
        </p:nvSpPr>
        <p:spPr/>
      </p:sp>
      <p:sp>
        <p:nvSpPr>
          <p:cNvPr id="3" name="Notes Placeholder 2"/>
          <p:cNvSpPr>
            <a:spLocks noGrp="1"/>
          </p:cNvSpPr>
          <p:nvPr>
            <p:ph idx="1" type="body"/>
          </p:nvPr>
        </p:nvSpPr>
        <p:spPr/>
        <p:txBody>
          <a:bodyPr numCol="1"/>
          <a:lstStyle/>
          <a:p>
            <a:endParaRPr lang="en-US"/>
          </a:p>
        </p:txBody>
      </p:sp>
      <p:sp>
        <p:nvSpPr>
          <p:cNvPr id="4" name="Slide Number Placeholder 3"/>
          <p:cNvSpPr>
            <a:spLocks noGrp="1"/>
          </p:cNvSpPr>
          <p:nvPr>
            <p:ph idx="10" sz="quarter" type="sldNum"/>
          </p:nvPr>
        </p:nvSpPr>
        <p:spPr/>
        <p:txBody>
          <a:bodyPr numCol="1"/>
          <a:lstStyle/>
          <a:p>
            <a:fld id="{9C5789CE-836E-B042-843F-5605E41F5001}" type="slidenum">
              <a:rPr lang="en-US" smtClean="0"/>
              <a:t>1</a:t>
            </a:fld>
            <a:endParaRPr lang="en-US"/>
          </a:p>
        </p:txBody>
      </p:sp>
    </p:spTree>
    <p:extLst>
      <p:ext uri="{BB962C8B-B14F-4D97-AF65-F5344CB8AC3E}">
        <p14:creationId xmlns:p14="http://schemas.microsoft.com/office/powerpoint/2010/main" val="3917283960"/>
      </p:ext>
    </p:extLst>
  </p:cSld>
  <p:clrMapOvr>
    <a:masterClrMapping/>
  </p:clrMapOvr>
</p:notes>
</file>

<file path=ppt/slideLayouts/_rels/slideLayout1.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<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<Relationships xmlns="http://schemas.openxmlformats.org/package/2006/relationships"><Relationship Id="rId1" Target="../slideMasters/slideMaster2.xml" Type="http://schemas.openxmlformats.org/officeDocument/2006/relationships/slideMaster"/></Relationships>
</file>

<file path=ppt/slideLayouts/_rels/slideLayout4.xml.rels><?xml version="1.0" encoding="UTF-8" standalone="yes"?><Relationships xmlns="http://schemas.openxmlformats.org/package/2006/relationships"><Relationship Id="rId1" Target="../slideMasters/slideMaster2.xml" Type="http://schemas.openxmlformats.org/officeDocument/2006/relationships/slideMaster"/></Relationships>
</file>

<file path=ppt/slideLayouts/_rels/slideLayout5.xml.rels><?xml version="1.0" encoding="UTF-8" standalone="yes"?><Relationships xmlns="http://schemas.openxmlformats.org/package/2006/relationships"><Relationship Id="rId1" Target="../slideMasters/slideMaster2.xml" Type="http://schemas.openxmlformats.org/officeDocument/2006/relationships/slideMaster"/></Relationships>
</file>

<file path=ppt/slideLayouts/_rels/slideLayout6.xml.rels><?xml version="1.0" encoding="UTF-8" standalone="yes"?><Relationships xmlns="http://schemas.openxmlformats.org/package/2006/relationships"><Relationship Id="rId1" Target="../slideMasters/slideMaster2.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179550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393236"/>
            <a:ext cx="7886700" cy="4882058"/>
          </a:xfrm>
          <a:prstGeom prst="rect">
            <a:avLst/>
          </a:prstGeom>
        </p:spPr>
        <p:txBody>
          <a:bodyPr numCol="1"/>
          <a:lstStyle>
            <a:lvl1pPr>
              <a:defRPr>
                <a:latin charset="0" panose="020B0604020202020204" pitchFamily="34" typeface="Arial"/>
                <a:cs charset="0" panose="020B0604020202020204" pitchFamily="34" typeface="Arial"/>
              </a:defRPr>
            </a:lvl1pPr>
            <a:lvl2pPr>
              <a:defRPr>
                <a:latin charset="0" panose="020B0604020202020204" pitchFamily="34" typeface="Arial"/>
                <a:cs charset="0" panose="020B0604020202020204" pitchFamily="34" typeface="Arial"/>
              </a:defRPr>
            </a:lvl2pPr>
            <a:lvl3pPr>
              <a:defRPr>
                <a:latin charset="0" panose="020B0604020202020204" pitchFamily="34" typeface="Arial"/>
                <a:cs charset="0" panose="020B0604020202020204" pitchFamily="34" typeface="Arial"/>
              </a:defRPr>
            </a:lvl3pPr>
            <a:lvl4pPr>
              <a:defRPr>
                <a:latin charset="0" panose="020B0604020202020204" pitchFamily="34" typeface="Arial"/>
                <a:cs charset="0" panose="020B0604020202020204" pitchFamily="34" typeface="Arial"/>
              </a:defRPr>
            </a:lvl4pPr>
            <a:lvl5pPr>
              <a:defRPr>
                <a:latin charset="0" panose="020B0604020202020204" pitchFamily="34" typeface="Arial"/>
                <a:cs charset="0" panose="020B0604020202020204" pitchFamily="34" typeface="Aria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idx="12" sz="quarter" type="sldNum"/>
          </p:nvPr>
        </p:nvSpPr>
        <p:spPr/>
        <p:txBody>
          <a:bodyPr numCol="1"/>
          <a:lstStyle>
            <a:lvl1pPr>
              <a:defRPr/>
            </a:lvl1pPr>
          </a:lstStyle>
          <a:p>
            <a:fld id="{E2FB73DA-5FDE-45B5-BAA4-C61223CC44F6}" type="slidenum">
              <a:rPr lang="en-US" smtClean="0"/>
              <a:pPr/>
              <a:t>‹#›</a:t>
            </a:fld>
            <a:endParaRPr lang="en-US"/>
          </a:p>
        </p:txBody>
      </p:sp>
      <p:sp>
        <p:nvSpPr>
          <p:cNvPr id="9" name="Title 1"/>
          <p:cNvSpPr>
            <a:spLocks noGrp="1"/>
          </p:cNvSpPr>
          <p:nvPr>
            <p:ph type="title"/>
          </p:nvPr>
        </p:nvSpPr>
        <p:spPr>
          <a:xfrm>
            <a:off x="215153" y="134472"/>
            <a:ext cx="6338048" cy="981732"/>
          </a:xfrm>
          <a:prstGeom prst="rect">
            <a:avLst/>
          </a:prstGeom>
        </p:spPr>
        <p:txBody>
          <a:bodyPr anchor="ctr" numCol="1"/>
          <a:lstStyle>
            <a:lvl1pPr>
              <a:defRPr b="1" sz="3200">
                <a:latin charset="0" panose="020B0604020202020204" pitchFamily="34" typeface="Arial"/>
                <a:cs charset="0" panose="020B0604020202020204" pitchFamily="34" typeface="Arial"/>
              </a:defRPr>
            </a:lvl1pPr>
          </a:lstStyle>
          <a:p>
            <a:r>
              <a:rPr lang="en-US"/>
              <a:t>Click to edit Master title style</a:t>
            </a:r>
          </a:p>
        </p:txBody>
      </p:sp>
    </p:spTree>
    <p:extLst>
      <p:ext uri="{BB962C8B-B14F-4D97-AF65-F5344CB8AC3E}">
        <p14:creationId xmlns:p14="http://schemas.microsoft.com/office/powerpoint/2010/main" val="1620064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idx="1" sz="half"/>
          </p:nvPr>
        </p:nvSpPr>
        <p:spPr>
          <a:xfrm>
            <a:off x="628650" y="1458072"/>
            <a:ext cx="3867150" cy="4808257"/>
          </a:xfrm>
          <a:prstGeom prst="rect">
            <a:avLst/>
          </a:prstGeom>
        </p:spPr>
        <p:txBody>
          <a:bodyPr numCol="1"/>
          <a:lstStyle>
            <a:lvl1pPr>
              <a:defRPr>
                <a:latin charset="0" panose="020B0604020202020204" pitchFamily="34" typeface="Arial"/>
                <a:cs charset="0" panose="020B0604020202020204" pitchFamily="34" typeface="Arial"/>
              </a:defRPr>
            </a:lvl1pPr>
            <a:lvl2pPr>
              <a:defRPr>
                <a:latin charset="0" panose="020B0604020202020204" pitchFamily="34" typeface="Arial"/>
                <a:cs charset="0" panose="020B0604020202020204" pitchFamily="34" typeface="Arial"/>
              </a:defRPr>
            </a:lvl2pPr>
            <a:lvl3pPr>
              <a:defRPr>
                <a:latin charset="0" panose="020B0604020202020204" pitchFamily="34" typeface="Arial"/>
                <a:cs charset="0" panose="020B0604020202020204" pitchFamily="34" typeface="Arial"/>
              </a:defRPr>
            </a:lvl3pPr>
            <a:lvl4pPr>
              <a:defRPr>
                <a:latin charset="0" panose="020B0604020202020204" pitchFamily="34" typeface="Arial"/>
                <a:cs charset="0" panose="020B0604020202020204" pitchFamily="34" typeface="Arial"/>
              </a:defRPr>
            </a:lvl4pPr>
            <a:lvl5pPr>
              <a:defRPr>
                <a:latin charset="0" panose="020B0604020202020204" pitchFamily="34" typeface="Arial"/>
                <a:cs charset="0" panose="020B0604020202020204" pitchFamily="34" typeface="Aria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idx="2" sz="half"/>
          </p:nvPr>
        </p:nvSpPr>
        <p:spPr>
          <a:xfrm>
            <a:off x="4648200" y="1458073"/>
            <a:ext cx="3867150" cy="4790328"/>
          </a:xfrm>
          <a:prstGeom prst="rect">
            <a:avLst/>
          </a:prstGeom>
        </p:spPr>
        <p:txBody>
          <a:bodyPr numCol="1"/>
          <a:lstStyle>
            <a:lvl1pPr>
              <a:defRPr>
                <a:latin charset="0" panose="020B0604020202020204" pitchFamily="34" typeface="Arial"/>
                <a:cs charset="0" panose="020B0604020202020204" pitchFamily="34" typeface="Arial"/>
              </a:defRPr>
            </a:lvl1pPr>
            <a:lvl2pPr>
              <a:defRPr>
                <a:latin charset="0" panose="020B0604020202020204" pitchFamily="34" typeface="Arial"/>
                <a:cs charset="0" panose="020B0604020202020204" pitchFamily="34" typeface="Arial"/>
              </a:defRPr>
            </a:lvl2pPr>
            <a:lvl3pPr>
              <a:defRPr>
                <a:latin charset="0" panose="020B0604020202020204" pitchFamily="34" typeface="Arial"/>
                <a:cs charset="0" panose="020B0604020202020204" pitchFamily="34" typeface="Arial"/>
              </a:defRPr>
            </a:lvl3pPr>
            <a:lvl4pPr>
              <a:defRPr>
                <a:latin charset="0" panose="020B0604020202020204" pitchFamily="34" typeface="Arial"/>
                <a:cs charset="0" panose="020B0604020202020204" pitchFamily="34" typeface="Arial"/>
              </a:defRPr>
            </a:lvl4pPr>
            <a:lvl5pPr>
              <a:defRPr>
                <a:latin charset="0" panose="020B0604020202020204" pitchFamily="34" typeface="Arial"/>
                <a:cs charset="0" panose="020B0604020202020204" pitchFamily="34" typeface="Aria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idx="12" sz="quarter" type="sldNum"/>
          </p:nvPr>
        </p:nvSpPr>
        <p:spPr/>
        <p:txBody>
          <a:bodyPr numCol="1"/>
          <a:lstStyle/>
          <a:p>
            <a:fld id="{60B18D57-13A5-4968-950D-8FEF41FA4399}" type="slidenum">
              <a:rPr lang="en-US" smtClean="0"/>
              <a:t>‹#›</a:t>
            </a:fld>
            <a:endParaRPr lang="en-US"/>
          </a:p>
        </p:txBody>
      </p:sp>
      <p:sp>
        <p:nvSpPr>
          <p:cNvPr id="10" name="Title 1"/>
          <p:cNvSpPr>
            <a:spLocks noGrp="1"/>
          </p:cNvSpPr>
          <p:nvPr>
            <p:ph type="title"/>
          </p:nvPr>
        </p:nvSpPr>
        <p:spPr>
          <a:xfrm>
            <a:off x="215153" y="134472"/>
            <a:ext cx="6338048" cy="981732"/>
          </a:xfrm>
          <a:prstGeom prst="rect">
            <a:avLst/>
          </a:prstGeom>
        </p:spPr>
        <p:txBody>
          <a:bodyPr anchor="ctr" numCol="1"/>
          <a:lstStyle>
            <a:lvl1pPr>
              <a:defRPr b="1" sz="3200">
                <a:latin charset="0" panose="020B0604020202020204" pitchFamily="34" typeface="Arial"/>
                <a:cs charset="0" panose="020B0604020202020204" pitchFamily="34" typeface="Arial"/>
              </a:defRPr>
            </a:lvl1pPr>
          </a:lstStyle>
          <a:p>
            <a:r>
              <a:rPr lang="en-US"/>
              <a:t>Click to edit Master title style</a:t>
            </a:r>
          </a:p>
        </p:txBody>
      </p:sp>
    </p:spTree>
    <p:extLst>
      <p:ext uri="{BB962C8B-B14F-4D97-AF65-F5344CB8AC3E}">
        <p14:creationId xmlns:p14="http://schemas.microsoft.com/office/powerpoint/2010/main" val="3594664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4" name="Slide Number Placeholder 3"/>
          <p:cNvSpPr>
            <a:spLocks noGrp="1"/>
          </p:cNvSpPr>
          <p:nvPr>
            <p:ph idx="12" sz="quarter" type="sldNum"/>
          </p:nvPr>
        </p:nvSpPr>
        <p:spPr/>
        <p:txBody>
          <a:bodyPr numCol="1"/>
          <a:lstStyle/>
          <a:p>
            <a:fld id="{60B18D57-13A5-4968-950D-8FEF41FA4399}" type="slidenum">
              <a:rPr lang="en-US" smtClean="0"/>
              <a:t>‹#›</a:t>
            </a:fld>
            <a:endParaRPr lang="en-US"/>
          </a:p>
        </p:txBody>
      </p:sp>
      <p:sp>
        <p:nvSpPr>
          <p:cNvPr id="10" name="Table Placeholder 9"/>
          <p:cNvSpPr>
            <a:spLocks noGrp="1"/>
          </p:cNvSpPr>
          <p:nvPr>
            <p:ph idx="13" sz="quarter" type="tbl"/>
          </p:nvPr>
        </p:nvSpPr>
        <p:spPr>
          <a:xfrm>
            <a:off x="609600" y="1524000"/>
            <a:ext cx="7905749" cy="4724400"/>
          </a:xfrm>
          <a:prstGeom prst="rect">
            <a:avLst/>
          </a:prstGeom>
        </p:spPr>
        <p:txBody>
          <a:bodyPr numCol="1"/>
          <a:lstStyle>
            <a:lvl1pPr>
              <a:defRPr>
                <a:latin charset="0" panose="020B0604020202020204" pitchFamily="34" typeface="Arial"/>
                <a:cs charset="0" panose="020B0604020202020204" pitchFamily="34" typeface="Arial"/>
              </a:defRPr>
            </a:lvl1pPr>
          </a:lstStyle>
          <a:p>
            <a:endParaRPr lang="en-US"/>
          </a:p>
        </p:txBody>
      </p:sp>
      <p:sp>
        <p:nvSpPr>
          <p:cNvPr id="11" name="Title 1"/>
          <p:cNvSpPr>
            <a:spLocks noGrp="1"/>
          </p:cNvSpPr>
          <p:nvPr>
            <p:ph type="title"/>
          </p:nvPr>
        </p:nvSpPr>
        <p:spPr>
          <a:xfrm>
            <a:off x="215153" y="134472"/>
            <a:ext cx="6338048" cy="981732"/>
          </a:xfrm>
          <a:prstGeom prst="rect">
            <a:avLst/>
          </a:prstGeom>
        </p:spPr>
        <p:txBody>
          <a:bodyPr anchor="ctr" numCol="1"/>
          <a:lstStyle>
            <a:lvl1pPr>
              <a:defRPr b="1" sz="3200">
                <a:latin charset="0" panose="020B0604020202020204" pitchFamily="34" typeface="Arial"/>
                <a:cs charset="0" panose="020B0604020202020204" pitchFamily="34" typeface="Arial"/>
              </a:defRPr>
            </a:lvl1pPr>
          </a:lstStyle>
          <a:p>
            <a:r>
              <a:rPr lang="en-US"/>
              <a:t>Click to edit Master title style</a:t>
            </a:r>
          </a:p>
        </p:txBody>
      </p:sp>
    </p:spTree>
    <p:extLst>
      <p:ext uri="{BB962C8B-B14F-4D97-AF65-F5344CB8AC3E}">
        <p14:creationId xmlns:p14="http://schemas.microsoft.com/office/powerpoint/2010/main" val="313681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idx="10" sz="quarter" type="sldNum"/>
          </p:nvPr>
        </p:nvSpPr>
        <p:spPr/>
        <p:txBody>
          <a:bodyPr numCol="1"/>
          <a:lstStyle/>
          <a:p>
            <a:fld id="{60B18D57-13A5-4968-950D-8FEF41FA4399}" type="slidenum">
              <a:rPr lang="en-US" smtClean="0"/>
              <a:t>‹#›</a:t>
            </a:fld>
            <a:endParaRPr lang="en-US"/>
          </a:p>
        </p:txBody>
      </p:sp>
      <p:sp>
        <p:nvSpPr>
          <p:cNvPr id="11" name="Chart Placeholder 10"/>
          <p:cNvSpPr>
            <a:spLocks noGrp="1"/>
          </p:cNvSpPr>
          <p:nvPr>
            <p:ph idx="11" sz="quarter" type="chart"/>
          </p:nvPr>
        </p:nvSpPr>
        <p:spPr>
          <a:xfrm>
            <a:off x="645459" y="1515035"/>
            <a:ext cx="7869891" cy="4661928"/>
          </a:xfrm>
          <a:prstGeom prst="rect">
            <a:avLst/>
          </a:prstGeom>
        </p:spPr>
        <p:txBody>
          <a:bodyPr numCol="1"/>
          <a:lstStyle>
            <a:lvl1pPr>
              <a:defRPr>
                <a:latin charset="0" panose="020B0604020202020204" pitchFamily="34" typeface="Arial"/>
                <a:cs charset="0" panose="020B0604020202020204" pitchFamily="34" typeface="Arial"/>
              </a:defRPr>
            </a:lvl1pPr>
          </a:lstStyle>
          <a:p>
            <a:endParaRPr lang="en-US"/>
          </a:p>
        </p:txBody>
      </p:sp>
      <p:sp>
        <p:nvSpPr>
          <p:cNvPr id="12" name="Title 1"/>
          <p:cNvSpPr>
            <a:spLocks noGrp="1"/>
          </p:cNvSpPr>
          <p:nvPr>
            <p:ph type="title"/>
          </p:nvPr>
        </p:nvSpPr>
        <p:spPr>
          <a:xfrm>
            <a:off x="215153" y="134472"/>
            <a:ext cx="6338048" cy="981732"/>
          </a:xfrm>
          <a:prstGeom prst="rect">
            <a:avLst/>
          </a:prstGeom>
        </p:spPr>
        <p:txBody>
          <a:bodyPr anchor="ctr" numCol="1"/>
          <a:lstStyle>
            <a:lvl1pPr>
              <a:defRPr b="1" sz="3200">
                <a:latin charset="0" panose="020B0604020202020204" pitchFamily="34" typeface="Arial"/>
                <a:cs charset="0" panose="020B0604020202020204" pitchFamily="34" typeface="Arial"/>
              </a:defRPr>
            </a:lvl1pPr>
          </a:lstStyle>
          <a:p>
            <a:r>
              <a:rPr lang="en-US"/>
              <a:t>Click to edit Master title style</a:t>
            </a:r>
          </a:p>
        </p:txBody>
      </p:sp>
    </p:spTree>
    <p:extLst>
      <p:ext uri="{BB962C8B-B14F-4D97-AF65-F5344CB8AC3E}">
        <p14:creationId xmlns:p14="http://schemas.microsoft.com/office/powerpoint/2010/main" val="3685688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idx="12" sz="quarter" type="sldNum"/>
          </p:nvPr>
        </p:nvSpPr>
        <p:spPr/>
        <p:txBody>
          <a:bodyPr numCol="1"/>
          <a:lstStyle/>
          <a:p>
            <a:fld id="{60B18D57-13A5-4968-950D-8FEF41FA4399}" type="slidenum">
              <a:rPr lang="en-US" smtClean="0"/>
              <a:t>‹#›</a:t>
            </a:fld>
            <a:endParaRPr lang="en-US"/>
          </a:p>
        </p:txBody>
      </p:sp>
      <p:sp>
        <p:nvSpPr>
          <p:cNvPr id="8" name="Title 1"/>
          <p:cNvSpPr>
            <a:spLocks noGrp="1"/>
          </p:cNvSpPr>
          <p:nvPr>
            <p:ph type="title"/>
          </p:nvPr>
        </p:nvSpPr>
        <p:spPr>
          <a:xfrm>
            <a:off x="215153" y="134472"/>
            <a:ext cx="6338048" cy="981732"/>
          </a:xfrm>
          <a:prstGeom prst="rect">
            <a:avLst/>
          </a:prstGeom>
        </p:spPr>
        <p:txBody>
          <a:bodyPr anchor="ctr" numCol="1"/>
          <a:lstStyle>
            <a:lvl1pPr>
              <a:defRPr b="1" sz="3200">
                <a:latin charset="0" panose="020B0604020202020204" pitchFamily="34" typeface="Arial"/>
                <a:cs charset="0" panose="020B0604020202020204" pitchFamily="34" typeface="Arial"/>
              </a:defRPr>
            </a:lvl1pPr>
          </a:lstStyle>
          <a:p>
            <a:r>
              <a:rPr lang="en-US"/>
              <a:t>Click to edit Master title style</a:t>
            </a:r>
          </a:p>
        </p:txBody>
      </p:sp>
    </p:spTree>
    <p:extLst>
      <p:ext uri="{BB962C8B-B14F-4D97-AF65-F5344CB8AC3E}">
        <p14:creationId xmlns:p14="http://schemas.microsoft.com/office/powerpoint/2010/main" val="1239217713"/>
      </p:ext>
    </p:extLst>
  </p:cSld>
  <p:clrMapOvr>
    <a:masterClrMapping/>
  </p:clrMapOvr>
</p:sldLayout>
</file>

<file path=ppt/slideMasters/_rels/slideMaster1.xml.rels><?xml version="1.0" encoding="UTF-8" standalone="yes"?><Relationships xmlns="http://schemas.openxmlformats.org/package/2006/relationships"><Relationship Id="rId4" Target="../slideLayouts/slideLayout1.xml" Type="http://schemas.openxmlformats.org/officeDocument/2006/relationships/slideLayout"/><Relationship Id="rId3" Target="../media/image2.png" Type="http://schemas.openxmlformats.org/officeDocument/2006/relationships/image"/><Relationship Id="rId2" Target="../media/image1.png" Type="http://schemas.openxmlformats.org/officeDocument/2006/relationships/image"/><Relationship Id="rId1" Target="../theme/theme3.xml" Type="http://schemas.openxmlformats.org/officeDocument/2006/relationships/theme"/></Relationships>
</file>

<file path=ppt/slideMasters/_rels/slideMaster2.xml.rels><?xml version="1.0" encoding="UTF-8" standalone="yes"?><Relationships xmlns="http://schemas.openxmlformats.org/package/2006/relationships"><Relationship Id="rId7" Target="../slideLayouts/slideLayout6.xml" Type="http://schemas.openxmlformats.org/officeDocument/2006/relationships/slideLayout"/><Relationship Id="rId6" Target="../slideLayouts/slideLayout5.xml" Type="http://schemas.openxmlformats.org/officeDocument/2006/relationships/slideLayout"/><Relationship Id="rId5" Target="../slideLayouts/slideLayout4.xml" Type="http://schemas.openxmlformats.org/officeDocument/2006/relationships/slideLayout"/><Relationship Id="rId4" Target="../slideLayouts/slideLayout3.xml" Type="http://schemas.openxmlformats.org/officeDocument/2006/relationships/slideLayout"/><Relationship Id="rId3" Target="../slideLayouts/slideLayout2.xml" Type="http://schemas.openxmlformats.org/officeDocument/2006/relationships/slideLayout"/><Relationship Id="rId2" Target="../media/image3.png" Type="http://schemas.openxmlformats.org/officeDocument/2006/relationships/image"/><Relationship Id="rId1" Target="../theme/theme1.xml" Type="http://schemas.openxmlformats.org/officeDocument/2006/relationships/theme"/></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0" y="0"/>
            <a:ext cx="9144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numCol="1" rtlCol="0"/>
          <a:lstStyle/>
          <a:p>
            <a:pPr algn="ctr"/>
            <a:endParaRPr lang="en-US"/>
          </a:p>
        </p:txBody>
      </p:sp>
      <p:pic>
        <p:nvPicPr>
          <p:cNvPr id="4" name="Picture 3"/>
          <p:cNvPicPr>
            <a:picLocks noChangeAspect="1"/>
          </p:cNvPicPr>
          <p:nvPr userDrawn="1"/>
        </p:nvPicPr>
        <p:blipFill rotWithShape="1">
          <a:blip r:embed="rId2">
            <a:extLst>
              <a:ext uri="{28A0092B-C50C-407E-A947-70E740481C1C}">
                <a14:useLocalDpi xmlns:a14="http://schemas.microsoft.com/office/drawing/2010/main" val="0"/>
              </a:ext>
            </a:extLst>
          </a:blip>
          <a:srcRect l="28941"/>
          <a:stretch/>
        </p:blipFill>
        <p:spPr>
          <a:xfrm>
            <a:off x="1" y="0"/>
            <a:ext cx="3859110" cy="6858000"/>
          </a:xfrm>
          <a:prstGeom prst="rect">
            <a:avLst/>
          </a:prstGeom>
        </p:spPr>
      </p:pic>
      <p:pic>
        <p:nvPicPr>
          <p:cNvPr id="2" name="Picture 1"/>
          <p:cNvPicPr>
            <a:picLocks noChangeAspect="1"/>
          </p:cNvPicPr>
          <p:nvPr userDrawn="1"/>
        </p:nvPicPr>
        <p:blipFill>
          <a:blip cstate="print" r:embed="rId3">
            <a:extLst>
              <a:ext uri="{28A0092B-C50C-407E-A947-70E740481C1C}">
                <a14:useLocalDpi xmlns:a14="http://schemas.microsoft.com/office/drawing/2010/main" val="0"/>
              </a:ext>
            </a:extLst>
          </a:blip>
          <a:stretch>
            <a:fillRect/>
          </a:stretch>
        </p:blipFill>
        <p:spPr>
          <a:xfrm>
            <a:off x="4854401" y="623548"/>
            <a:ext cx="3494500" cy="1221785"/>
          </a:xfrm>
          <a:prstGeom prst="rect">
            <a:avLst/>
          </a:prstGeom>
        </p:spPr>
      </p:pic>
    </p:spTree>
    <p:extLst>
      <p:ext uri="{BB962C8B-B14F-4D97-AF65-F5344CB8AC3E}">
        <p14:creationId xmlns:p14="http://schemas.microsoft.com/office/powerpoint/2010/main" val="3038192845"/>
      </p:ext>
    </p:extLst>
  </p:cSld>
  <p:clrMap accent1="accent1" accent2="accent2" accent3="accent3" accent4="accent4" accent5="accent5" accent6="accent6" bg1="lt1" bg2="lt2" folHlink="folHlink" hlink="hlink" tx1="dk1" tx2="dk2"/>
  <p:sldLayoutIdLst>
    <p:sldLayoutId id="2147483648" r:id="rId4"/>
  </p:sldLayoutIdLst>
  <p:hf dt="0" ftr="0" hdr="0"/>
  <p:txStyles>
    <p:titleStyle>
      <a:lvl1pPr algn="l" defTabSz="914400" eaLnBrk="1" hangingPunct="1" latinLnBrk="0" rtl="0">
        <a:lnSpc>
          <a:spcPct val="90000"/>
        </a:lnSpc>
        <a:spcBef>
          <a:spcPct val="0"/>
        </a:spcBef>
        <a:buNone/>
        <a:defRPr kern="1200" sz="4400">
          <a:solidFill>
            <a:schemeClr val="tx1"/>
          </a:solidFill>
          <a:latin typeface="+mj-lt"/>
          <a:ea typeface="+mj-ea"/>
          <a:cs typeface="+mj-cs"/>
        </a:defRPr>
      </a:lvl1pPr>
    </p:titleStyle>
    <p:body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p:bodyStyle>
    <p:other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1252728"/>
            <a:ext cx="9144000" cy="56052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numCol="1" rtlCol="0"/>
          <a:lstStyle/>
          <a:p>
            <a:pPr algn="ctr"/>
            <a:endParaRPr lang="en-US"/>
          </a:p>
        </p:txBody>
      </p:sp>
      <p:sp>
        <p:nvSpPr>
          <p:cNvPr id="6" name="Slide Number Placeholder 5"/>
          <p:cNvSpPr>
            <a:spLocks noGrp="1"/>
          </p:cNvSpPr>
          <p:nvPr>
            <p:ph idx="4" sz="quarter" type="sldNum"/>
          </p:nvPr>
        </p:nvSpPr>
        <p:spPr>
          <a:xfrm>
            <a:off x="6457950" y="6356350"/>
            <a:ext cx="2057400" cy="365125"/>
          </a:xfrm>
          <a:prstGeom prst="rect">
            <a:avLst/>
          </a:prstGeom>
        </p:spPr>
        <p:txBody>
          <a:bodyPr anchor="ctr" bIns="45720" lIns="91440" numCol="1" rIns="91440" rtlCol="0" tIns="45720" vert="horz"/>
          <a:lstStyle>
            <a:lvl1pPr algn="r">
              <a:defRPr sz="1200">
                <a:solidFill>
                  <a:schemeClr val="tx1">
                    <a:tint val="75000"/>
                  </a:schemeClr>
                </a:solidFill>
                <a:latin charset="0" panose="020B0604020202020204" pitchFamily="34" typeface="Arial"/>
                <a:cs charset="0" panose="020B0604020202020204" pitchFamily="34" typeface="Arial"/>
              </a:defRPr>
            </a:lvl1pPr>
          </a:lstStyle>
          <a:p>
            <a:fld id="{60B18D57-13A5-4968-950D-8FEF41FA4399}" type="slidenum">
              <a:rPr lang="en-US" smtClean="0"/>
              <a:pPr/>
              <a:t>‹#›</a:t>
            </a:fld>
            <a:endParaRPr lang="en-US"/>
          </a:p>
        </p:txBody>
      </p:sp>
      <p:cxnSp>
        <p:nvCxnSpPr>
          <p:cNvPr id="5" name="Straight Connector 4"/>
          <p:cNvCxnSpPr/>
          <p:nvPr userDrawn="1"/>
        </p:nvCxnSpPr>
        <p:spPr>
          <a:xfrm>
            <a:off x="0" y="1243584"/>
            <a:ext cx="9144000"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userDrawn="1"/>
        </p:nvPicPr>
        <p:blipFill>
          <a:blip cstate="print" r:embed="rId2">
            <a:extLst>
              <a:ext uri="{28A0092B-C50C-407E-A947-70E740481C1C}">
                <a14:useLocalDpi xmlns:a14="http://schemas.microsoft.com/office/drawing/2010/main" val="0"/>
              </a:ext>
            </a:extLst>
          </a:blip>
          <a:stretch>
            <a:fillRect/>
          </a:stretch>
        </p:blipFill>
        <p:spPr>
          <a:xfrm>
            <a:off x="6797845" y="273873"/>
            <a:ext cx="1977485" cy="691983"/>
          </a:xfrm>
          <a:prstGeom prst="rect">
            <a:avLst/>
          </a:prstGeom>
        </p:spPr>
      </p:pic>
    </p:spTree>
    <p:extLst>
      <p:ext uri="{BB962C8B-B14F-4D97-AF65-F5344CB8AC3E}">
        <p14:creationId xmlns:p14="http://schemas.microsoft.com/office/powerpoint/2010/main" val="2365841268"/>
      </p:ext>
    </p:extLst>
  </p:cSld>
  <p:clrMap accent1="accent1" accent2="accent2" accent3="accent3" accent4="accent4" accent5="accent5" accent6="accent6" bg1="lt1" bg2="lt2" folHlink="folHlink" hlink="hlink" tx1="dk1" tx2="dk2"/>
  <p:sldLayoutIdLst>
    <p:sldLayoutId id="2147483649" r:id="rId3"/>
    <p:sldLayoutId id="2147483650" r:id="rId4"/>
    <p:sldLayoutId id="2147483651" r:id="rId5"/>
    <p:sldLayoutId id="2147483652" r:id="rId6"/>
    <p:sldLayoutId id="2147483653" r:id="rId7"/>
  </p:sldLayoutIdLst>
  <p:hf dt="0" ftr="0" hdr="0"/>
  <p:txStyles>
    <p:titleStyle>
      <a:lvl1pPr algn="l" defTabSz="914400" eaLnBrk="1" hangingPunct="1" latinLnBrk="0" rtl="0">
        <a:lnSpc>
          <a:spcPct val="90000"/>
        </a:lnSpc>
        <a:spcBef>
          <a:spcPct val="0"/>
        </a:spcBef>
        <a:buNone/>
        <a:defRPr kern="1200" sz="4000">
          <a:solidFill>
            <a:schemeClr val="tx1"/>
          </a:solidFill>
          <a:latin charset="0" panose="02020603050405020304" pitchFamily="18" typeface="Times New Roman"/>
          <a:ea typeface="+mj-ea"/>
          <a:cs charset="0" panose="02020603050405020304" pitchFamily="18" typeface="Times New Roman"/>
        </a:defRPr>
      </a:lvl1pPr>
    </p:titleStyle>
    <p:bodyStyle>
      <a:lvl1pPr algn="l" defTabSz="914400" eaLnBrk="1" hangingPunct="1" indent="-228600" latinLnBrk="0" marL="228600" rtl="0">
        <a:lnSpc>
          <a:spcPct val="90000"/>
        </a:lnSpc>
        <a:spcBef>
          <a:spcPts val="1000"/>
        </a:spcBef>
        <a:buFont charset="0" panose="020B0604020202020204" pitchFamily="34" typeface="Arial"/>
        <a:buChar char="•"/>
        <a:defRPr kern="1200" sz="3200">
          <a:solidFill>
            <a:schemeClr val="tx1"/>
          </a:solidFill>
          <a:latin charset="0" panose="02020603050405020304" pitchFamily="18" typeface="Times New Roman"/>
          <a:ea typeface="+mn-ea"/>
          <a:cs charset="0" panose="02020603050405020304" pitchFamily="18" typeface="Times New Roman"/>
        </a:defRPr>
      </a:lvl1pPr>
      <a:lvl2pPr algn="l" defTabSz="914400" eaLnBrk="1" hangingPunct="1" indent="-228600" latinLnBrk="0" marL="685800" rtl="0">
        <a:lnSpc>
          <a:spcPct val="90000"/>
        </a:lnSpc>
        <a:spcBef>
          <a:spcPts val="500"/>
        </a:spcBef>
        <a:buFont charset="0" panose="020B0604020202020204" pitchFamily="34" typeface="Arial"/>
        <a:buChar char="•"/>
        <a:defRPr kern="1200" sz="2800">
          <a:solidFill>
            <a:schemeClr val="tx1"/>
          </a:solidFill>
          <a:latin charset="0" panose="02020603050405020304" pitchFamily="18" typeface="Times New Roman"/>
          <a:ea typeface="+mn-ea"/>
          <a:cs charset="0" panose="02020603050405020304" pitchFamily="18" typeface="Times New Roman"/>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400">
          <a:solidFill>
            <a:schemeClr val="tx1"/>
          </a:solidFill>
          <a:latin charset="0" panose="02020603050405020304" pitchFamily="18" typeface="Times New Roman"/>
          <a:ea typeface="+mn-ea"/>
          <a:cs charset="0" panose="02020603050405020304" pitchFamily="18" typeface="Times New Roman"/>
        </a:defRPr>
      </a:lvl3pPr>
      <a:lvl4pPr algn="l" defTabSz="914400" eaLnBrk="1" hangingPunct="1" indent="-228600" latinLnBrk="0" marL="1600200" rtl="0">
        <a:lnSpc>
          <a:spcPct val="90000"/>
        </a:lnSpc>
        <a:spcBef>
          <a:spcPts val="500"/>
        </a:spcBef>
        <a:buFont charset="0" panose="020B0604020202020204" pitchFamily="34" typeface="Arial"/>
        <a:buChar char="•"/>
        <a:defRPr kern="1200" sz="2000">
          <a:solidFill>
            <a:schemeClr val="tx1"/>
          </a:solidFill>
          <a:latin charset="0" panose="02020603050405020304" pitchFamily="18" typeface="Times New Roman"/>
          <a:ea typeface="+mn-ea"/>
          <a:cs charset="0" panose="02020603050405020304" pitchFamily="18" typeface="Times New Roman"/>
        </a:defRPr>
      </a:lvl4pPr>
      <a:lvl5pPr algn="l" defTabSz="914400" eaLnBrk="1" hangingPunct="1" indent="-228600" latinLnBrk="0" marL="2057400" rtl="0">
        <a:lnSpc>
          <a:spcPct val="90000"/>
        </a:lnSpc>
        <a:spcBef>
          <a:spcPts val="500"/>
        </a:spcBef>
        <a:buFont charset="0" panose="020B0604020202020204" pitchFamily="34" typeface="Arial"/>
        <a:buChar char="•"/>
        <a:defRPr kern="1200" sz="2000">
          <a:solidFill>
            <a:schemeClr val="tx1"/>
          </a:solidFill>
          <a:latin charset="0" panose="02020603050405020304" pitchFamily="18" typeface="Times New Roman"/>
          <a:ea typeface="+mn-ea"/>
          <a:cs charset="0" panose="02020603050405020304" pitchFamily="18" typeface="Times New Roman"/>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p:bodyStyle>
    <p:other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arget="../slideLayouts/slideLayout1.xml" Type="http://schemas.openxmlformats.org/officeDocument/2006/relationships/slideLayout"/></Relationships>
</file>

<file path=ppt/slides/_rels/slide2.xml.rels><?xml version="1.0" encoding="UTF-8" standalone="yes"?><Relationships xmlns="http://schemas.openxmlformats.org/package/2006/relationships"><Relationship Id="rId1" Target="../slideLayouts/slideLayout5.xml" Type="http://schemas.openxmlformats.org/officeDocument/2006/relationships/slideLayout"/></Relationships>
</file>

<file path=ppt/slides/_rels/slide3.xml.rels><?xml version="1.0" encoding="UTF-8" standalone="yes"?><Relationships xmlns="http://schemas.openxmlformats.org/package/2006/relationships"><Relationship Id="rId1" Target="../slideLayouts/slideLayout5.xml" Type="http://schemas.openxmlformats.org/officeDocument/2006/relationships/slideLayout"/></Relationships>
</file>

<file path=ppt/slides/_rels/slide4.xml.rels><?xml version="1.0" encoding="UTF-8" standalone="yes"?><Relationships xmlns="http://schemas.openxmlformats.org/package/2006/relationships"><Relationship Id="rId1" Target="../slideLayouts/slideLayout5.xml" Type="http://schemas.openxmlformats.org/officeDocument/2006/relationships/slideLayout"/></Relationships>
</file>

<file path=ppt/slides/_rels/slide5.xml.rels><?xml version="1.0" encoding="UTF-8" standalone="yes"?><Relationships xmlns="http://schemas.openxmlformats.org/package/2006/relationships"><Relationship Id="rId1" Target="../slideLayouts/slideLayout5.xml" Type="http://schemas.openxmlformats.org/officeDocument/2006/relationships/slideLayout"/></Relationships>
</file>

<file path=ppt/slides/_rels/slide6.xml.rels><?xml version="1.0" encoding="UTF-8" standalone="yes"?><Relationships xmlns="http://schemas.openxmlformats.org/package/2006/relationships"><Relationship Id="rId1" Target="../slideLayouts/slideLayout5.xml" Type="http://schemas.openxmlformats.org/officeDocument/2006/relationships/slideLayout"/></Relationships>
</file>

<file path=ppt/slides/_rels/slide7.xml.rels><?xml version="1.0" encoding="UTF-8" standalone="yes"?><Relationships xmlns="http://schemas.openxmlformats.org/package/2006/relationships"><Relationship Id="rId2" Target="../notesSlides/notesSlide1.xml" Type="http://schemas.openxmlformats.org/officeDocument/2006/relationships/notesSlide"/><Relationship Id="rId1" Target="../slideLayouts/slideLayout5.xml" Type="http://schemas.openxmlformats.org/officeDocument/2006/relationships/slideLayout"/></Relationships>
</file>

<file path=ppt/slides/_rels/slide8.xml.rels><?xml version="1.0" encoding="UTF-8" standalone="yes"?><Relationships xmlns="http://schemas.openxmlformats.org/package/2006/relationships"><Relationship Id="rId2" Target="../notesSlides/notesSlide2.xml" Type="http://schemas.openxmlformats.org/officeDocument/2006/relationships/notesSlide"/><Relationship Id="rId1" Target="../slideLayouts/slideLayout5.xml" Type="http://schemas.openxmlformats.org/officeDocument/2006/relationships/slideLayout"/></Relationships>
</file>

<file path=ppt/slides/_rels/slide9.xml.rels><?xml version="1.0" encoding="UTF-8" standalone="yes"?><Relationships xmlns="http://schemas.openxmlformats.org/package/2006/relationships"><Relationship Id="rId1" Target="../slideLayouts/slideLayout1.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41637" y="3136616"/>
            <a:ext cx="5201481" cy="1076964"/>
          </a:xfrm>
          <a:prstGeom prst="rect">
            <a:avLst/>
          </a:prstGeom>
          <a:noFill/>
        </p:spPr>
        <p:txBody>
          <a:bodyPr anchor="t" bIns="45720" lIns="91440" numCol="1" rIns="91440" rtlCol="0" tIns="45720" wrap="square">
            <a:spAutoFit/>
          </a:bodyPr>
          <a:lstStyle/>
          <a:p>
            <a:pPr algn="r"/>
            <a:r>
              <a:rPr b="1" dirty="0" lang="en-US" sz="3200">
                <a:latin typeface="Times New Roman"/>
                <a:cs typeface="Times New Roman"/>
              </a:rPr>
              <a:t>D01 District Commander's Roles and Responsibilities</a:t>
            </a:r>
          </a:p>
          <a:p>
            <a:pPr algn="r"/>
            <a:endParaRPr b="1" dirty="0" lang="en-US" sz="3200">
              <a:latin charset="0" panose="02020603050405020304" pitchFamily="18" typeface="Times New Roman"/>
              <a:cs charset="0" panose="02020603050405020304" pitchFamily="18" typeface="Times New Roman"/>
            </a:endParaRPr>
          </a:p>
        </p:txBody>
      </p:sp>
    </p:spTree>
    <p:extLst>
      <p:ext uri="{BB962C8B-B14F-4D97-AF65-F5344CB8AC3E}">
        <p14:creationId xmlns:p14="http://schemas.microsoft.com/office/powerpoint/2010/main" val="1307898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idx="10" sz="quarter" type="sldNum"/>
          </p:nvPr>
        </p:nvSpPr>
        <p:spPr/>
        <p:txBody>
          <a:bodyPr numCol="1"/>
          <a:lstStyle/>
          <a:p>
            <a:fld id="{60B18D57-13A5-4968-950D-8FEF41FA4399}" type="slidenum">
              <a:rPr lang="en-US" smtClean="0"/>
              <a:t>2</a:t>
            </a:fld>
            <a:endParaRPr lang="en-US"/>
          </a:p>
        </p:txBody>
      </p:sp>
      <p:sp>
        <p:nvSpPr>
          <p:cNvPr id="4" name="Title 3"/>
          <p:cNvSpPr>
            <a:spLocks noGrp="1"/>
          </p:cNvSpPr>
          <p:nvPr>
            <p:ph type="title"/>
          </p:nvPr>
        </p:nvSpPr>
        <p:spPr/>
        <p:txBody>
          <a:bodyPr anchor="ctr" bIns="45720" lIns="91440" numCol="1" rIns="91440" tIns="45720"/>
          <a:lstStyle/>
          <a:p>
            <a:r>
              <a:rPr dirty="0" lang="en-US">
                <a:latin typeface="Arial"/>
                <a:cs typeface="Arial"/>
              </a:rPr>
              <a:t>You've been elected. Now what?</a:t>
            </a:r>
            <a:endParaRPr dirty="0" lang="en-US"/>
          </a:p>
        </p:txBody>
      </p:sp>
      <p:sp>
        <p:nvSpPr>
          <p:cNvPr id="3" name="TextBox 2">
            <a:extLst>
              <a:ext uri="{FF2B5EF4-FFF2-40B4-BE49-F238E27FC236}">
                <a16:creationId xmlns:a16="http://schemas.microsoft.com/office/drawing/2014/main" id="{BA661C3B-4E02-0C65-7245-F63FD36238CC}"/>
              </a:ext>
            </a:extLst>
          </p:cNvPr>
          <p:cNvSpPr txBox="1"/>
          <p:nvPr/>
        </p:nvSpPr>
        <p:spPr>
          <a:xfrm>
            <a:off x="0" y="1206221"/>
            <a:ext cx="9143999" cy="646331"/>
          </a:xfrm>
          <a:prstGeom prst="rect">
            <a:avLst/>
          </a:prstGeom>
          <a:noFill/>
        </p:spPr>
        <p:txBody>
          <a:bodyPr numCol="1" rtlCol="0" wrap="square">
            <a:spAutoFit/>
          </a:bodyPr>
          <a:lstStyle/>
          <a:p>
            <a:pPr algn="ctr"/>
            <a:r>
              <a:rPr dirty="0" lang="en-US"/>
              <a:t>Section 418 (a) (1) defines the duties of the District Commander. They read very much like the roles and responsibilities of a Post Commander. For brevities sake, we'll paraphrase;</a:t>
            </a:r>
          </a:p>
          <a:p>
            <a:pPr algn="ctr"/>
            <a:r>
              <a:rPr/>
              <a:t/>
            </a:r>
          </a:p>
          <a:p>
            <a:pPr algn="ctr"/>
            <a:r>
              <a:rPr/>
              <a:t/>
            </a:r>
          </a:p>
        </p:txBody>
      </p:sp>
      <p:sp>
        <p:nvSpPr>
          <p:cNvPr id="6" name="TextBox 5">
            <a:extLst>
              <a:ext uri="{FF2B5EF4-FFF2-40B4-BE49-F238E27FC236}">
                <a16:creationId xmlns:a16="http://schemas.microsoft.com/office/drawing/2014/main" id="{3621272D-ADB4-DA9C-9087-5E96E7E1E282}"/>
              </a:ext>
            </a:extLst>
          </p:cNvPr>
          <p:cNvSpPr txBox="1"/>
          <p:nvPr/>
        </p:nvSpPr>
        <p:spPr>
          <a:xfrm>
            <a:off x="1602215" y="2019531"/>
            <a:ext cx="5938841" cy="4807940"/>
          </a:xfrm>
          <a:prstGeom prst="rect">
            <a:avLst/>
          </a:prstGeom>
          <a:noFill/>
        </p:spPr>
        <p:txBody>
          <a:bodyPr numCol="1" rtlCol="0" wrap="square">
            <a:spAutoFit/>
          </a:bodyPr>
          <a:lstStyle/>
          <a:p>
            <a:pPr algn="l"/>
            <a:r>
              <a:rPr b="1" baseline="0" dirty="0" i="0" lang="en-US" strike="noStrike" sz="1800" u="none">
                <a:solidFill>
                  <a:srgbClr val="000000"/>
                </a:solidFill>
              </a:rPr>
              <a:t>Sec. 418 - Officers and Chairmen, Duties and</a:t>
            </a:r>
          </a:p>
          <a:p>
            <a:pPr algn="l"/>
            <a:r>
              <a:rPr b="1" baseline="0" dirty="0" i="0" lang="en-US" strike="noStrike" sz="1800" u="none">
                <a:solidFill>
                  <a:srgbClr val="000000"/>
                </a:solidFill>
              </a:rPr>
              <a:t>Obligations.   (a) Officers.</a:t>
            </a:r>
          </a:p>
          <a:p>
            <a:pPr algn="l"/>
            <a:r>
              <a:rPr b="1" baseline="0" dirty="0" i="0" lang="en-US" strike="noStrike" sz="1800" u="none">
                <a:solidFill>
                  <a:srgbClr val="000000"/>
                </a:solidFill>
              </a:rPr>
              <a:t>(1) Commander. </a:t>
            </a:r>
            <a:r>
              <a:rPr b="0" baseline="0" dirty="0" i="0" lang="en-US" strike="noStrike" sz="1800" u="none">
                <a:solidFill>
                  <a:srgbClr val="000000"/>
                </a:solidFill>
              </a:rPr>
              <a:t>Among the duties of a District Commander, the </a:t>
            </a:r>
            <a:r>
              <a:rPr>
                <a:solidFill>
                  <a:srgbClr val="000000"/>
                </a:solidFill>
              </a:rPr>
              <a:t>Commander shall:</a:t>
            </a:r>
          </a:p>
          <a:p>
            <a:pPr algn="l"/>
            <a:r>
              <a:rPr b="0" baseline="0" dirty="0" i="0" lang="en-US" strike="noStrike" sz="1700" u="none">
                <a:solidFill>
                  <a:srgbClr val="000000"/>
                </a:solidFill>
              </a:rPr>
              <a:t>a. Preside at all District meetings, </a:t>
            </a:r>
            <a:r>
              <a:rPr>
                <a:solidFill>
                  <a:srgbClr val="000000"/>
                </a:solidFill>
              </a:rPr>
              <a:t>in accordance with Article X of the Bylaws and</a:t>
            </a:r>
            <a:r>
              <a:rPr>
                <a:solidFill>
                  <a:srgbClr val="000000"/>
                </a:solidFill>
              </a:rPr>
              <a:t> Manual of Procedure and other applicable parliamentary </a:t>
            </a:r>
            <a:r>
              <a:rPr>
                <a:solidFill>
                  <a:srgbClr val="000000"/>
                </a:solidFill>
              </a:rPr>
              <a:t>rules.</a:t>
            </a:r>
          </a:p>
          <a:p>
            <a:pPr algn="l"/>
            <a:r>
              <a:rPr>
                <a:solidFill>
                  <a:srgbClr val="000000"/>
                </a:solidFill>
              </a:rPr>
              <a:t>b. Promote schools of instruction for District Officers at District Meetings.</a:t>
            </a:r>
          </a:p>
          <a:p>
            <a:pPr algn="l"/>
            <a:r>
              <a:rPr b="0" baseline="0" dirty="0" i="0" lang="en-US" strike="noStrike" sz="1700" u="none">
                <a:solidFill>
                  <a:srgbClr val="000000"/>
                </a:solidFill>
              </a:rPr>
              <a:t>c. Understand and enforce </a:t>
            </a:r>
            <a:r>
              <a:rPr>
                <a:solidFill>
                  <a:srgbClr val="000000"/>
                </a:solidFill>
              </a:rPr>
              <a:t>District and Department Bylaws, the Congressional</a:t>
            </a:r>
            <a:r>
              <a:rPr>
                <a:solidFill>
                  <a:srgbClr val="000000"/>
                </a:solidFill>
              </a:rPr>
              <a:t> Charter, National Bylaws, Manual of Procedure and Ritual </a:t>
            </a:r>
            <a:r>
              <a:rPr>
                <a:solidFill>
                  <a:srgbClr val="000000"/>
                </a:solidFill>
              </a:rPr>
              <a:t>and all lawful orders from proper authorities.</a:t>
            </a:r>
          </a:p>
          <a:p>
            <a:r>
              <a:rPr dirty="0" lang="en-US">
                <a:solidFill>
                  <a:srgbClr val="000000"/>
                </a:solidFill>
              </a:rPr>
              <a:t>d. Insist that District  business and activities be conducted in accordance with </a:t>
            </a:r>
            <a:r>
              <a:rPr>
                <a:solidFill>
                  <a:srgbClr val="000000"/>
                </a:solidFill>
              </a:rPr>
              <a:t>all applicable</a:t>
            </a:r>
            <a:r>
              <a:rPr>
                <a:solidFill>
                  <a:srgbClr val="000000"/>
                </a:solidFill>
              </a:rPr>
              <a:t> governmental laws, ordinances and regulations and not bring or tend</a:t>
            </a:r>
            <a:r>
              <a:rPr>
                <a:solidFill>
                  <a:srgbClr val="000000"/>
                </a:solidFill>
              </a:rPr>
              <a:t> to bring dishonor or embarrassment upon</a:t>
            </a:r>
            <a:r>
              <a:rPr/>
              <a:t> the </a:t>
            </a:r>
            <a:r>
              <a:rPr/>
              <a:t>members or the Veterans of Foreign Wars of the United</a:t>
            </a:r>
            <a:r>
              <a:rPr/>
              <a:t> States.</a:t>
            </a:r>
          </a:p>
          <a:p>
            <a:pPr algn="l"/>
            <a:endParaRPr dirty="0" lang="en-US">
              <a:solidFill>
                <a:srgbClr val="FF0000"/>
              </a:solidFill>
            </a:endParaRPr>
          </a:p>
        </p:txBody>
      </p:sp>
    </p:spTree>
    <p:extLst>
      <p:ext uri="{BB962C8B-B14F-4D97-AF65-F5344CB8AC3E}">
        <p14:creationId xmlns:p14="http://schemas.microsoft.com/office/powerpoint/2010/main" val="1404172595"/>
      </p:ext>
    </p:extLst>
  </p:cSld>
  <p:clrMapOvr>
    <a:masterClrMapping/>
  </p:clrMapOvr>
  <p:transition spd="slow">
    <p:wipe/>
  </p:transition>
  <p:timing>
    <p:tnLst>
      <p:par>
        <p:cTn dur="indefinite" id="1" nodeType="tmRoot" restart="never">
          <p:childTnLst>
            <p:seq concurrent="1" nextAc="seek">
              <p:cTn dur="indefinite" id="2" nodeType="mainSeq">
                <p:childTnLst>
                  <p:par>
                    <p:cTn fill="hold" id="3">
                      <p:stCondLst>
                        <p:cond delay="indefinite"/>
                      </p:stCondLst>
                      <p:childTnLst>
                        <p:par>
                          <p:cTn fill="hold" id="4">
                            <p:stCondLst>
                              <p:cond delay="0"/>
                            </p:stCondLst>
                            <p:childTnLst>
                              <p:par>
                                <p:cTn fill="hold" id="5" nodeType="clickEffect" presetClass="entr" presetID="2" presetSubtype="4">
                                  <p:stCondLst>
                                    <p:cond delay="0"/>
                                  </p:stCondLst>
                                  <p:childTnLst>
                                    <p:set>
                                      <p:cBhvr>
                                        <p:cTn dur="1" fill="hold" id="6">
                                          <p:stCondLst>
                                            <p:cond delay="0"/>
                                          </p:stCondLst>
                                        </p:cTn>
                                        <p:tgtEl>
                                          <p:spTgt spid="6">
                                            <p:txEl>
                                              <p:pRg end="4" st="4"/>
                                            </p:txEl>
                                          </p:spTgt>
                                        </p:tgtEl>
                                        <p:attrNameLst>
                                          <p:attrName>style.visibility</p:attrName>
                                        </p:attrNameLst>
                                      </p:cBhvr>
                                      <p:to>
                                        <p:strVal val="visible"/>
                                      </p:to>
                                    </p:set>
                                    <p:anim calcmode="lin" valueType="num">
                                      <p:cBhvr additive="base">
                                        <p:cTn dur="500" fill="hold" id="7"/>
                                        <p:tgtEl>
                                          <p:spTgt spid="6">
                                            <p:txEl>
                                              <p:pRg end="4" st="4"/>
                                            </p:txEl>
                                          </p:spTgt>
                                        </p:tgtEl>
                                        <p:attrNameLst>
                                          <p:attrName>ppt_x</p:attrName>
                                        </p:attrNameLst>
                                      </p:cBhvr>
                                      <p:tavLst>
                                        <p:tav tm="0">
                                          <p:val>
                                            <p:strVal val="#ppt_x"/>
                                          </p:val>
                                        </p:tav>
                                        <p:tav tm="100000">
                                          <p:val>
                                            <p:strVal val="#ppt_x"/>
                                          </p:val>
                                        </p:tav>
                                      </p:tavLst>
                                    </p:anim>
                                    <p:anim calcmode="lin" valueType="num">
                                      <p:cBhvr additive="base">
                                        <p:cTn dur="500" fill="hold" id="8"/>
                                        <p:tgtEl>
                                          <p:spTgt spid="6">
                                            <p:txEl>
                                              <p:pRg end="4" st="4"/>
                                            </p:txEl>
                                          </p:spTgt>
                                        </p:tgtEl>
                                        <p:attrNameLst>
                                          <p:attrName>ppt_y</p:attrName>
                                        </p:attrNameLst>
                                      </p:cBhvr>
                                      <p:tavLst>
                                        <p:tav tm="0">
                                          <p:val>
                                            <p:strVal val="1+#ppt_h/2"/>
                                          </p:val>
                                        </p:tav>
                                        <p:tav tm="100000">
                                          <p:val>
                                            <p:strVal val="#ppt_y"/>
                                          </p:val>
                                        </p:tav>
                                      </p:tavLst>
                                    </p:anim>
                                  </p:childTnLst>
                                </p:cTn>
                              </p:par>
                              <p:par>
                                <p:cTn fill="hold" id="9" nodeType="withEffect" presetClass="entr" presetID="2" presetSubtype="4">
                                  <p:stCondLst>
                                    <p:cond delay="0"/>
                                  </p:stCondLst>
                                  <p:childTnLst>
                                    <p:set>
                                      <p:cBhvr>
                                        <p:cTn dur="1" fill="hold" id="10">
                                          <p:stCondLst>
                                            <p:cond delay="0"/>
                                          </p:stCondLst>
                                        </p:cTn>
                                        <p:tgtEl>
                                          <p:spTgt spid="6">
                                            <p:txEl>
                                              <p:pRg end="5" st="5"/>
                                            </p:txEl>
                                          </p:spTgt>
                                        </p:tgtEl>
                                        <p:attrNameLst>
                                          <p:attrName>style.visibility</p:attrName>
                                        </p:attrNameLst>
                                      </p:cBhvr>
                                      <p:to>
                                        <p:strVal val="visible"/>
                                      </p:to>
                                    </p:set>
                                    <p:anim calcmode="lin" valueType="num">
                                      <p:cBhvr additive="base">
                                        <p:cTn dur="500" fill="hold" id="11"/>
                                        <p:tgtEl>
                                          <p:spTgt spid="6">
                                            <p:txEl>
                                              <p:pRg end="5" st="5"/>
                                            </p:txEl>
                                          </p:spTgt>
                                        </p:tgtEl>
                                        <p:attrNameLst>
                                          <p:attrName>ppt_x</p:attrName>
                                        </p:attrNameLst>
                                      </p:cBhvr>
                                      <p:tavLst>
                                        <p:tav tm="0">
                                          <p:val>
                                            <p:strVal val="#ppt_x"/>
                                          </p:val>
                                        </p:tav>
                                        <p:tav tm="100000">
                                          <p:val>
                                            <p:strVal val="#ppt_x"/>
                                          </p:val>
                                        </p:tav>
                                      </p:tavLst>
                                    </p:anim>
                                    <p:anim calcmode="lin" valueType="num">
                                      <p:cBhvr additive="base">
                                        <p:cTn dur="500" fill="hold" id="12"/>
                                        <p:tgtEl>
                                          <p:spTgt spid="6">
                                            <p:txEl>
                                              <p:pRg end="5" st="5"/>
                                            </p:txEl>
                                          </p:spTgt>
                                        </p:tgtEl>
                                        <p:attrNameLst>
                                          <p:attrName>ppt_y</p:attrName>
                                        </p:attrNameLst>
                                      </p:cBhvr>
                                      <p:tavLst>
                                        <p:tav tm="0">
                                          <p:val>
                                            <p:strVal val="1+#ppt_h/2"/>
                                          </p:val>
                                        </p:tav>
                                        <p:tav tm="100000">
                                          <p:val>
                                            <p:strVal val="#ppt_y"/>
                                          </p:val>
                                        </p:tav>
                                      </p:tavLst>
                                    </p:anim>
                                  </p:childTnLst>
                                </p:cTn>
                              </p:par>
                              <p:par>
                                <p:cTn fill="hold" id="13" nodeType="withEffect" presetClass="entr" presetID="2" presetSubtype="4">
                                  <p:stCondLst>
                                    <p:cond delay="0"/>
                                  </p:stCondLst>
                                  <p:childTnLst>
                                    <p:set>
                                      <p:cBhvr>
                                        <p:cTn dur="1" fill="hold" id="14">
                                          <p:stCondLst>
                                            <p:cond delay="0"/>
                                          </p:stCondLst>
                                        </p:cTn>
                                        <p:tgtEl>
                                          <p:spTgt spid="6">
                                            <p:txEl>
                                              <p:pRg end="6" st="6"/>
                                            </p:txEl>
                                          </p:spTgt>
                                        </p:tgtEl>
                                        <p:attrNameLst>
                                          <p:attrName>style.visibility</p:attrName>
                                        </p:attrNameLst>
                                      </p:cBhvr>
                                      <p:to>
                                        <p:strVal val="visible"/>
                                      </p:to>
                                    </p:set>
                                    <p:anim calcmode="lin" valueType="num">
                                      <p:cBhvr additive="base">
                                        <p:cTn dur="500" fill="hold" id="15"/>
                                        <p:tgtEl>
                                          <p:spTgt spid="6">
                                            <p:txEl>
                                              <p:pRg end="6" st="6"/>
                                            </p:txEl>
                                          </p:spTgt>
                                        </p:tgtEl>
                                        <p:attrNameLst>
                                          <p:attrName>ppt_x</p:attrName>
                                        </p:attrNameLst>
                                      </p:cBhvr>
                                      <p:tavLst>
                                        <p:tav tm="0">
                                          <p:val>
                                            <p:strVal val="#ppt_x"/>
                                          </p:val>
                                        </p:tav>
                                        <p:tav tm="100000">
                                          <p:val>
                                            <p:strVal val="#ppt_x"/>
                                          </p:val>
                                        </p:tav>
                                      </p:tavLst>
                                    </p:anim>
                                    <p:anim calcmode="lin" valueType="num">
                                      <p:cBhvr additive="base">
                                        <p:cTn dur="500" fill="hold" id="16"/>
                                        <p:tgtEl>
                                          <p:spTgt spid="6">
                                            <p:txEl>
                                              <p:pRg end="6" st="6"/>
                                            </p:txEl>
                                          </p:spTgt>
                                        </p:tgtEl>
                                        <p:attrNameLst>
                                          <p:attrName>ppt_y</p:attrName>
                                        </p:attrNameLst>
                                      </p:cBhvr>
                                      <p:tavLst>
                                        <p:tav tm="0">
                                          <p:val>
                                            <p:strVal val="1+#ppt_h/2"/>
                                          </p:val>
                                        </p:tav>
                                        <p:tav tm="100000">
                                          <p:val>
                                            <p:strVal val="#ppt_y"/>
                                          </p:val>
                                        </p:tav>
                                      </p:tavLst>
                                    </p:anim>
                                  </p:childTnLst>
                                </p:cTn>
                              </p:par>
                              <p:par>
                                <p:cTn fill="hold" id="17" nodeType="withEffect" presetClass="entr" presetID="2" presetSubtype="4">
                                  <p:stCondLst>
                                    <p:cond delay="0"/>
                                  </p:stCondLst>
                                  <p:childTnLst>
                                    <p:set>
                                      <p:cBhvr>
                                        <p:cTn dur="1" fill="hold" id="18">
                                          <p:stCondLst>
                                            <p:cond delay="0"/>
                                          </p:stCondLst>
                                        </p:cTn>
                                        <p:tgtEl>
                                          <p:spTgt spid="6">
                                            <p:txEl>
                                              <p:pRg end="7" st="7"/>
                                            </p:txEl>
                                          </p:spTgt>
                                        </p:tgtEl>
                                        <p:attrNameLst>
                                          <p:attrName>style.visibility</p:attrName>
                                        </p:attrNameLst>
                                      </p:cBhvr>
                                      <p:to>
                                        <p:strVal val="visible"/>
                                      </p:to>
                                    </p:set>
                                    <p:anim calcmode="lin" valueType="num">
                                      <p:cBhvr additive="base">
                                        <p:cTn dur="500" fill="hold" id="19"/>
                                        <p:tgtEl>
                                          <p:spTgt spid="6">
                                            <p:txEl>
                                              <p:pRg end="7" st="7"/>
                                            </p:txEl>
                                          </p:spTgt>
                                        </p:tgtEl>
                                        <p:attrNameLst>
                                          <p:attrName>ppt_x</p:attrName>
                                        </p:attrNameLst>
                                      </p:cBhvr>
                                      <p:tavLst>
                                        <p:tav tm="0">
                                          <p:val>
                                            <p:strVal val="#ppt_x"/>
                                          </p:val>
                                        </p:tav>
                                        <p:tav tm="100000">
                                          <p:val>
                                            <p:strVal val="#ppt_x"/>
                                          </p:val>
                                        </p:tav>
                                      </p:tavLst>
                                    </p:anim>
                                    <p:anim calcmode="lin" valueType="num">
                                      <p:cBhvr additive="base">
                                        <p:cTn dur="500" fill="hold" id="20"/>
                                        <p:tgtEl>
                                          <p:spTgt spid="6">
                                            <p:txEl>
                                              <p:pRg end="7" st="7"/>
                                            </p:txEl>
                                          </p:spTgt>
                                        </p:tgtEl>
                                        <p:attrNameLst>
                                          <p:attrName>ppt_y</p:attrName>
                                        </p:attrNameLst>
                                      </p:cBhvr>
                                      <p:tavLst>
                                        <p:tav tm="0">
                                          <p:val>
                                            <p:strVal val="1+#ppt_h/2"/>
                                          </p:val>
                                        </p:tav>
                                        <p:tav tm="100000">
                                          <p:val>
                                            <p:strVal val="#ppt_y"/>
                                          </p:val>
                                        </p:tav>
                                      </p:tavLst>
                                    </p:anim>
                                  </p:childTnLst>
                                </p:cTn>
                              </p:par>
                            </p:childTnLst>
                          </p:cTn>
                        </p:par>
                      </p:childTnLst>
                    </p:cTn>
                  </p:par>
                  <p:par>
                    <p:cTn fill="hold" id="21">
                      <p:stCondLst>
                        <p:cond delay="indefinite"/>
                      </p:stCondLst>
                      <p:childTnLst>
                        <p:par>
                          <p:cTn fill="hold" id="22">
                            <p:stCondLst>
                              <p:cond delay="0"/>
                            </p:stCondLst>
                            <p:childTnLst>
                              <p:par>
                                <p:cTn fill="hold" id="23" nodeType="clickEffect" presetClass="entr" presetID="2" presetSubtype="4">
                                  <p:stCondLst>
                                    <p:cond delay="0"/>
                                  </p:stCondLst>
                                  <p:childTnLst>
                                    <p:set>
                                      <p:cBhvr>
                                        <p:cTn dur="1" fill="hold" id="24">
                                          <p:stCondLst>
                                            <p:cond delay="0"/>
                                          </p:stCondLst>
                                        </p:cTn>
                                        <p:tgtEl>
                                          <p:spTgt spid="6">
                                            <p:txEl>
                                              <p:pRg end="8" st="8"/>
                                            </p:txEl>
                                          </p:spTgt>
                                        </p:tgtEl>
                                        <p:attrNameLst>
                                          <p:attrName>style.visibility</p:attrName>
                                        </p:attrNameLst>
                                      </p:cBhvr>
                                      <p:to>
                                        <p:strVal val="visible"/>
                                      </p:to>
                                    </p:set>
                                    <p:anim calcmode="lin" valueType="num">
                                      <p:cBhvr additive="base">
                                        <p:cTn dur="500" fill="hold" id="25"/>
                                        <p:tgtEl>
                                          <p:spTgt spid="6">
                                            <p:txEl>
                                              <p:pRg end="8" st="8"/>
                                            </p:txEl>
                                          </p:spTgt>
                                        </p:tgtEl>
                                        <p:attrNameLst>
                                          <p:attrName>ppt_x</p:attrName>
                                        </p:attrNameLst>
                                      </p:cBhvr>
                                      <p:tavLst>
                                        <p:tav tm="0">
                                          <p:val>
                                            <p:strVal val="#ppt_x"/>
                                          </p:val>
                                        </p:tav>
                                        <p:tav tm="100000">
                                          <p:val>
                                            <p:strVal val="#ppt_x"/>
                                          </p:val>
                                        </p:tav>
                                      </p:tavLst>
                                    </p:anim>
                                    <p:anim calcmode="lin" valueType="num">
                                      <p:cBhvr additive="base">
                                        <p:cTn dur="500" fill="hold" id="26"/>
                                        <p:tgtEl>
                                          <p:spTgt spid="6">
                                            <p:txEl>
                                              <p:pRg end="8" st="8"/>
                                            </p:txEl>
                                          </p:spTgt>
                                        </p:tgtEl>
                                        <p:attrNameLst>
                                          <p:attrName>ppt_y</p:attrName>
                                        </p:attrNameLst>
                                      </p:cBhvr>
                                      <p:tavLst>
                                        <p:tav tm="0">
                                          <p:val>
                                            <p:strVal val="1+#ppt_h/2"/>
                                          </p:val>
                                        </p:tav>
                                        <p:tav tm="100000">
                                          <p:val>
                                            <p:strVal val="#ppt_y"/>
                                          </p:val>
                                        </p:tav>
                                      </p:tavLst>
                                    </p:anim>
                                  </p:childTnLst>
                                </p:cTn>
                              </p:par>
                              <p:par>
                                <p:cTn fill="hold" id="27" nodeType="withEffect" presetClass="entr" presetID="2" presetSubtype="4">
                                  <p:stCondLst>
                                    <p:cond delay="0"/>
                                  </p:stCondLst>
                                  <p:childTnLst>
                                    <p:set>
                                      <p:cBhvr>
                                        <p:cTn dur="1" fill="hold" id="28">
                                          <p:stCondLst>
                                            <p:cond delay="0"/>
                                          </p:stCondLst>
                                        </p:cTn>
                                        <p:tgtEl>
                                          <p:spTgt spid="6">
                                            <p:txEl>
                                              <p:pRg end="9" st="9"/>
                                            </p:txEl>
                                          </p:spTgt>
                                        </p:tgtEl>
                                        <p:attrNameLst>
                                          <p:attrName>style.visibility</p:attrName>
                                        </p:attrNameLst>
                                      </p:cBhvr>
                                      <p:to>
                                        <p:strVal val="visible"/>
                                      </p:to>
                                    </p:set>
                                    <p:anim calcmode="lin" valueType="num">
                                      <p:cBhvr additive="base">
                                        <p:cTn dur="500" fill="hold" id="29"/>
                                        <p:tgtEl>
                                          <p:spTgt spid="6">
                                            <p:txEl>
                                              <p:pRg end="9" st="9"/>
                                            </p:txEl>
                                          </p:spTgt>
                                        </p:tgtEl>
                                        <p:attrNameLst>
                                          <p:attrName>ppt_x</p:attrName>
                                        </p:attrNameLst>
                                      </p:cBhvr>
                                      <p:tavLst>
                                        <p:tav tm="0">
                                          <p:val>
                                            <p:strVal val="#ppt_x"/>
                                          </p:val>
                                        </p:tav>
                                        <p:tav tm="100000">
                                          <p:val>
                                            <p:strVal val="#ppt_x"/>
                                          </p:val>
                                        </p:tav>
                                      </p:tavLst>
                                    </p:anim>
                                    <p:anim calcmode="lin" valueType="num">
                                      <p:cBhvr additive="base">
                                        <p:cTn dur="500" fill="hold" id="30"/>
                                        <p:tgtEl>
                                          <p:spTgt spid="6">
                                            <p:txEl>
                                              <p:pRg end="9" st="9"/>
                                            </p:txEl>
                                          </p:spTgt>
                                        </p:tgtEl>
                                        <p:attrNameLst>
                                          <p:attrName>ppt_y</p:attrName>
                                        </p:attrNameLst>
                                      </p:cBhvr>
                                      <p:tavLst>
                                        <p:tav tm="0">
                                          <p:val>
                                            <p:strVal val="1+#ppt_h/2"/>
                                          </p:val>
                                        </p:tav>
                                        <p:tav tm="100000">
                                          <p:val>
                                            <p:strVal val="#ppt_y"/>
                                          </p:val>
                                        </p:tav>
                                      </p:tavLst>
                                    </p:anim>
                                  </p:childTnLst>
                                </p:cTn>
                              </p:par>
                              <p:par>
                                <p:cTn fill="hold" id="31" nodeType="withEffect" presetClass="entr" presetID="2" presetSubtype="4">
                                  <p:stCondLst>
                                    <p:cond delay="0"/>
                                  </p:stCondLst>
                                  <p:childTnLst>
                                    <p:set>
                                      <p:cBhvr>
                                        <p:cTn dur="1" fill="hold" id="32">
                                          <p:stCondLst>
                                            <p:cond delay="0"/>
                                          </p:stCondLst>
                                        </p:cTn>
                                        <p:tgtEl>
                                          <p:spTgt spid="6">
                                            <p:txEl>
                                              <p:pRg end="10" st="10"/>
                                            </p:txEl>
                                          </p:spTgt>
                                        </p:tgtEl>
                                        <p:attrNameLst>
                                          <p:attrName>style.visibility</p:attrName>
                                        </p:attrNameLst>
                                      </p:cBhvr>
                                      <p:to>
                                        <p:strVal val="visible"/>
                                      </p:to>
                                    </p:set>
                                    <p:anim calcmode="lin" valueType="num">
                                      <p:cBhvr additive="base">
                                        <p:cTn dur="500" fill="hold" id="33"/>
                                        <p:tgtEl>
                                          <p:spTgt spid="6">
                                            <p:txEl>
                                              <p:pRg end="10" st="10"/>
                                            </p:txEl>
                                          </p:spTgt>
                                        </p:tgtEl>
                                        <p:attrNameLst>
                                          <p:attrName>ppt_x</p:attrName>
                                        </p:attrNameLst>
                                      </p:cBhvr>
                                      <p:tavLst>
                                        <p:tav tm="0">
                                          <p:val>
                                            <p:strVal val="#ppt_x"/>
                                          </p:val>
                                        </p:tav>
                                        <p:tav tm="100000">
                                          <p:val>
                                            <p:strVal val="#ppt_x"/>
                                          </p:val>
                                        </p:tav>
                                      </p:tavLst>
                                    </p:anim>
                                    <p:anim calcmode="lin" valueType="num">
                                      <p:cBhvr additive="base">
                                        <p:cTn dur="500" fill="hold" id="34"/>
                                        <p:tgtEl>
                                          <p:spTgt spid="6">
                                            <p:txEl>
                                              <p:pRg end="10" st="10"/>
                                            </p:txEl>
                                          </p:spTgt>
                                        </p:tgtEl>
                                        <p:attrNameLst>
                                          <p:attrName>ppt_y</p:attrName>
                                        </p:attrNameLst>
                                      </p:cBhvr>
                                      <p:tavLst>
                                        <p:tav tm="0">
                                          <p:val>
                                            <p:strVal val="1+#ppt_h/2"/>
                                          </p:val>
                                        </p:tav>
                                        <p:tav tm="100000">
                                          <p:val>
                                            <p:strVal val="#ppt_y"/>
                                          </p:val>
                                        </p:tav>
                                      </p:tavLst>
                                    </p:anim>
                                  </p:childTnLst>
                                </p:cTn>
                              </p:par>
                              <p:par>
                                <p:cTn fill="hold" id="35" nodeType="withEffect" presetClass="entr" presetID="2" presetSubtype="4">
                                  <p:stCondLst>
                                    <p:cond delay="0"/>
                                  </p:stCondLst>
                                  <p:childTnLst>
                                    <p:set>
                                      <p:cBhvr>
                                        <p:cTn dur="1" fill="hold" id="36">
                                          <p:stCondLst>
                                            <p:cond delay="0"/>
                                          </p:stCondLst>
                                        </p:cTn>
                                        <p:tgtEl>
                                          <p:spTgt spid="6">
                                            <p:txEl>
                                              <p:pRg end="11" st="11"/>
                                            </p:txEl>
                                          </p:spTgt>
                                        </p:tgtEl>
                                        <p:attrNameLst>
                                          <p:attrName>style.visibility</p:attrName>
                                        </p:attrNameLst>
                                      </p:cBhvr>
                                      <p:to>
                                        <p:strVal val="visible"/>
                                      </p:to>
                                    </p:set>
                                    <p:anim calcmode="lin" valueType="num">
                                      <p:cBhvr additive="base">
                                        <p:cTn dur="500" fill="hold" id="37"/>
                                        <p:tgtEl>
                                          <p:spTgt spid="6">
                                            <p:txEl>
                                              <p:pRg end="11" st="11"/>
                                            </p:txEl>
                                          </p:spTgt>
                                        </p:tgtEl>
                                        <p:attrNameLst>
                                          <p:attrName>ppt_x</p:attrName>
                                        </p:attrNameLst>
                                      </p:cBhvr>
                                      <p:tavLst>
                                        <p:tav tm="0">
                                          <p:val>
                                            <p:strVal val="#ppt_x"/>
                                          </p:val>
                                        </p:tav>
                                        <p:tav tm="100000">
                                          <p:val>
                                            <p:strVal val="#ppt_x"/>
                                          </p:val>
                                        </p:tav>
                                      </p:tavLst>
                                    </p:anim>
                                    <p:anim calcmode="lin" valueType="num">
                                      <p:cBhvr additive="base">
                                        <p:cTn dur="500" fill="hold" id="38"/>
                                        <p:tgtEl>
                                          <p:spTgt spid="6">
                                            <p:txEl>
                                              <p:pRg end="11" st="11"/>
                                            </p:txEl>
                                          </p:spTgt>
                                        </p:tgtEl>
                                        <p:attrNameLst>
                                          <p:attrName>ppt_y</p:attrName>
                                        </p:attrNameLst>
                                      </p:cBhvr>
                                      <p:tavLst>
                                        <p:tav tm="0">
                                          <p:val>
                                            <p:strVal val="1+#ppt_h/2"/>
                                          </p:val>
                                        </p:tav>
                                        <p:tav tm="100000">
                                          <p:val>
                                            <p:strVal val="#ppt_y"/>
                                          </p:val>
                                        </p:tav>
                                      </p:tavLst>
                                    </p:anim>
                                  </p:childTnLst>
                                </p:cTn>
                              </p:par>
                              <p:par>
                                <p:cTn fill="hold" id="39" nodeType="withEffect" presetClass="entr" presetID="2" presetSubtype="4">
                                  <p:stCondLst>
                                    <p:cond delay="0"/>
                                  </p:stCondLst>
                                  <p:childTnLst>
                                    <p:set>
                                      <p:cBhvr>
                                        <p:cTn dur="1" fill="hold" id="40">
                                          <p:stCondLst>
                                            <p:cond delay="0"/>
                                          </p:stCondLst>
                                        </p:cTn>
                                        <p:tgtEl>
                                          <p:spTgt spid="6">
                                            <p:txEl>
                                              <p:pRg end="12" st="12"/>
                                            </p:txEl>
                                          </p:spTgt>
                                        </p:tgtEl>
                                        <p:attrNameLst>
                                          <p:attrName>style.visibility</p:attrName>
                                        </p:attrNameLst>
                                      </p:cBhvr>
                                      <p:to>
                                        <p:strVal val="visible"/>
                                      </p:to>
                                    </p:set>
                                    <p:anim calcmode="lin" valueType="num">
                                      <p:cBhvr additive="base">
                                        <p:cTn dur="500" fill="hold" id="41"/>
                                        <p:tgtEl>
                                          <p:spTgt spid="6">
                                            <p:txEl>
                                              <p:pRg end="12" st="12"/>
                                            </p:txEl>
                                          </p:spTgt>
                                        </p:tgtEl>
                                        <p:attrNameLst>
                                          <p:attrName>ppt_x</p:attrName>
                                        </p:attrNameLst>
                                      </p:cBhvr>
                                      <p:tavLst>
                                        <p:tav tm="0">
                                          <p:val>
                                            <p:strVal val="#ppt_x"/>
                                          </p:val>
                                        </p:tav>
                                        <p:tav tm="100000">
                                          <p:val>
                                            <p:strVal val="#ppt_x"/>
                                          </p:val>
                                        </p:tav>
                                      </p:tavLst>
                                    </p:anim>
                                    <p:anim calcmode="lin" valueType="num">
                                      <p:cBhvr additive="base">
                                        <p:cTn dur="500" fill="hold" id="42"/>
                                        <p:tgtEl>
                                          <p:spTgt spid="6">
                                            <p:txEl>
                                              <p:pRg end="12" st="12"/>
                                            </p:txEl>
                                          </p:spTgt>
                                        </p:tgtEl>
                                        <p:attrNameLst>
                                          <p:attrName>ppt_y</p:attrName>
                                        </p:attrNameLst>
                                      </p:cBhvr>
                                      <p:tavLst>
                                        <p:tav tm="0">
                                          <p:val>
                                            <p:strVal val="1+#ppt_h/2"/>
                                          </p:val>
                                        </p:tav>
                                        <p:tav tm="100000">
                                          <p:val>
                                            <p:strVal val="#ppt_y"/>
                                          </p:val>
                                        </p:tav>
                                      </p:tavLst>
                                    </p:anim>
                                  </p:childTnLst>
                                </p:cTn>
                              </p:par>
                            </p:childTnLst>
                          </p:cTn>
                        </p:par>
                      </p:childTnLst>
                    </p:cTn>
                  </p:par>
                  <p:par>
                    <p:cTn fill="hold" id="43">
                      <p:stCondLst>
                        <p:cond delay="indefinite"/>
                      </p:stCondLst>
                      <p:childTnLst>
                        <p:par>
                          <p:cTn fill="hold" id="44">
                            <p:stCondLst>
                              <p:cond delay="0"/>
                            </p:stCondLst>
                            <p:childTnLst>
                              <p:par>
                                <p:cTn fill="hold" id="45" nodeType="clickEffect" presetClass="entr" presetID="2" presetSubtype="4">
                                  <p:stCondLst>
                                    <p:cond delay="0"/>
                                  </p:stCondLst>
                                  <p:childTnLst>
                                    <p:set>
                                      <p:cBhvr>
                                        <p:cTn dur="1" fill="hold" id="46">
                                          <p:stCondLst>
                                            <p:cond delay="0"/>
                                          </p:stCondLst>
                                        </p:cTn>
                                        <p:tgtEl>
                                          <p:spTgt spid="6">
                                            <p:txEl>
                                              <p:pRg end="13" st="13"/>
                                            </p:txEl>
                                          </p:spTgt>
                                        </p:tgtEl>
                                        <p:attrNameLst>
                                          <p:attrName>style.visibility</p:attrName>
                                        </p:attrNameLst>
                                      </p:cBhvr>
                                      <p:to>
                                        <p:strVal val="visible"/>
                                      </p:to>
                                    </p:set>
                                    <p:anim calcmode="lin" valueType="num">
                                      <p:cBhvr additive="base">
                                        <p:cTn dur="500" fill="hold" id="47"/>
                                        <p:tgtEl>
                                          <p:spTgt spid="6">
                                            <p:txEl>
                                              <p:pRg end="13" st="13"/>
                                            </p:txEl>
                                          </p:spTgt>
                                        </p:tgtEl>
                                        <p:attrNameLst>
                                          <p:attrName>ppt_x</p:attrName>
                                        </p:attrNameLst>
                                      </p:cBhvr>
                                      <p:tavLst>
                                        <p:tav tm="0">
                                          <p:val>
                                            <p:strVal val="#ppt_x"/>
                                          </p:val>
                                        </p:tav>
                                        <p:tav tm="100000">
                                          <p:val>
                                            <p:strVal val="#ppt_x"/>
                                          </p:val>
                                        </p:tav>
                                      </p:tavLst>
                                    </p:anim>
                                    <p:anim calcmode="lin" valueType="num">
                                      <p:cBhvr additive="base">
                                        <p:cTn dur="500" fill="hold" id="48"/>
                                        <p:tgtEl>
                                          <p:spTgt spid="6">
                                            <p:txEl>
                                              <p:pRg end="13" st="13"/>
                                            </p:txEl>
                                          </p:spTgt>
                                        </p:tgtEl>
                                        <p:attrNameLst>
                                          <p:attrName>ppt_y</p:attrName>
                                        </p:attrNameLst>
                                      </p:cBhvr>
                                      <p:tavLst>
                                        <p:tav tm="0">
                                          <p:val>
                                            <p:strVal val="1+#ppt_h/2"/>
                                          </p:val>
                                        </p:tav>
                                        <p:tav tm="100000">
                                          <p:val>
                                            <p:strVal val="#ppt_y"/>
                                          </p:val>
                                        </p:tav>
                                      </p:tavLst>
                                    </p:anim>
                                  </p:childTnLst>
                                </p:cTn>
                              </p:par>
                              <p:par>
                                <p:cTn fill="hold" id="49" nodeType="withEffect" presetClass="entr" presetID="2" presetSubtype="4">
                                  <p:stCondLst>
                                    <p:cond delay="0"/>
                                  </p:stCondLst>
                                  <p:childTnLst>
                                    <p:set>
                                      <p:cBhvr>
                                        <p:cTn dur="1" fill="hold" id="50">
                                          <p:stCondLst>
                                            <p:cond delay="0"/>
                                          </p:stCondLst>
                                        </p:cTn>
                                        <p:tgtEl>
                                          <p:spTgt spid="6">
                                            <p:txEl>
                                              <p:pRg end="14" st="14"/>
                                            </p:txEl>
                                          </p:spTgt>
                                        </p:tgtEl>
                                        <p:attrNameLst>
                                          <p:attrName>style.visibility</p:attrName>
                                        </p:attrNameLst>
                                      </p:cBhvr>
                                      <p:to>
                                        <p:strVal val="visible"/>
                                      </p:to>
                                    </p:set>
                                    <p:anim calcmode="lin" valueType="num">
                                      <p:cBhvr additive="base">
                                        <p:cTn dur="500" fill="hold" id="51"/>
                                        <p:tgtEl>
                                          <p:spTgt spid="6">
                                            <p:txEl>
                                              <p:pRg end="14" st="14"/>
                                            </p:txEl>
                                          </p:spTgt>
                                        </p:tgtEl>
                                        <p:attrNameLst>
                                          <p:attrName>ppt_x</p:attrName>
                                        </p:attrNameLst>
                                      </p:cBhvr>
                                      <p:tavLst>
                                        <p:tav tm="0">
                                          <p:val>
                                            <p:strVal val="#ppt_x"/>
                                          </p:val>
                                        </p:tav>
                                        <p:tav tm="100000">
                                          <p:val>
                                            <p:strVal val="#ppt_x"/>
                                          </p:val>
                                        </p:tav>
                                      </p:tavLst>
                                    </p:anim>
                                    <p:anim calcmode="lin" valueType="num">
                                      <p:cBhvr additive="base">
                                        <p:cTn dur="500" fill="hold" id="52"/>
                                        <p:tgtEl>
                                          <p:spTgt spid="6">
                                            <p:txEl>
                                              <p:pRg end="14" st="14"/>
                                            </p:txEl>
                                          </p:spTgt>
                                        </p:tgtEl>
                                        <p:attrNameLst>
                                          <p:attrName>ppt_y</p:attrName>
                                        </p:attrNameLst>
                                      </p:cBhvr>
                                      <p:tavLst>
                                        <p:tav tm="0">
                                          <p:val>
                                            <p:strVal val="1+#ppt_h/2"/>
                                          </p:val>
                                        </p:tav>
                                        <p:tav tm="100000">
                                          <p:val>
                                            <p:strVal val="#ppt_y"/>
                                          </p:val>
                                        </p:tav>
                                      </p:tavLst>
                                    </p:anim>
                                  </p:childTnLst>
                                </p:cTn>
                              </p:par>
                              <p:par>
                                <p:cTn fill="hold" id="53" nodeType="withEffect" presetClass="entr" presetID="2" presetSubtype="4">
                                  <p:stCondLst>
                                    <p:cond delay="0"/>
                                  </p:stCondLst>
                                  <p:childTnLst>
                                    <p:set>
                                      <p:cBhvr>
                                        <p:cTn dur="1" fill="hold" id="54">
                                          <p:stCondLst>
                                            <p:cond delay="0"/>
                                          </p:stCondLst>
                                        </p:cTn>
                                        <p:tgtEl>
                                          <p:spTgt spid="6">
                                            <p:txEl>
                                              <p:pRg end="15" st="15"/>
                                            </p:txEl>
                                          </p:spTgt>
                                        </p:tgtEl>
                                        <p:attrNameLst>
                                          <p:attrName>style.visibility</p:attrName>
                                        </p:attrNameLst>
                                      </p:cBhvr>
                                      <p:to>
                                        <p:strVal val="visible"/>
                                      </p:to>
                                    </p:set>
                                    <p:anim calcmode="lin" valueType="num">
                                      <p:cBhvr additive="base">
                                        <p:cTn dur="500" fill="hold" id="55"/>
                                        <p:tgtEl>
                                          <p:spTgt spid="6">
                                            <p:txEl>
                                              <p:pRg end="15" st="15"/>
                                            </p:txEl>
                                          </p:spTgt>
                                        </p:tgtEl>
                                        <p:attrNameLst>
                                          <p:attrName>ppt_x</p:attrName>
                                        </p:attrNameLst>
                                      </p:cBhvr>
                                      <p:tavLst>
                                        <p:tav tm="0">
                                          <p:val>
                                            <p:strVal val="#ppt_x"/>
                                          </p:val>
                                        </p:tav>
                                        <p:tav tm="100000">
                                          <p:val>
                                            <p:strVal val="#ppt_x"/>
                                          </p:val>
                                        </p:tav>
                                      </p:tavLst>
                                    </p:anim>
                                    <p:anim calcmode="lin" valueType="num">
                                      <p:cBhvr additive="base">
                                        <p:cTn dur="500" fill="hold" id="56"/>
                                        <p:tgtEl>
                                          <p:spTgt spid="6">
                                            <p:txEl>
                                              <p:pRg end="15" st="15"/>
                                            </p:txEl>
                                          </p:spTgt>
                                        </p:tgtEl>
                                        <p:attrNameLst>
                                          <p:attrName>ppt_y</p:attrName>
                                        </p:attrNameLst>
                                      </p:cBhvr>
                                      <p:tavLst>
                                        <p:tav tm="0">
                                          <p:val>
                                            <p:strVal val="1+#ppt_h/2"/>
                                          </p:val>
                                        </p:tav>
                                        <p:tav tm="100000">
                                          <p:val>
                                            <p:strVal val="#ppt_y"/>
                                          </p:val>
                                        </p:tav>
                                      </p:tavLst>
                                    </p:anim>
                                  </p:childTnLst>
                                </p:cTn>
                              </p:par>
                              <p:par>
                                <p:cTn fill="hold" id="57" nodeType="withEffect" presetClass="entr" presetID="2" presetSubtype="4">
                                  <p:stCondLst>
                                    <p:cond delay="0"/>
                                  </p:stCondLst>
                                  <p:childTnLst>
                                    <p:set>
                                      <p:cBhvr>
                                        <p:cTn dur="1" fill="hold" id="58">
                                          <p:stCondLst>
                                            <p:cond delay="0"/>
                                          </p:stCondLst>
                                        </p:cTn>
                                        <p:tgtEl>
                                          <p:spTgt spid="6">
                                            <p:txEl>
                                              <p:pRg end="16" st="16"/>
                                            </p:txEl>
                                          </p:spTgt>
                                        </p:tgtEl>
                                        <p:attrNameLst>
                                          <p:attrName>style.visibility</p:attrName>
                                        </p:attrNameLst>
                                      </p:cBhvr>
                                      <p:to>
                                        <p:strVal val="visible"/>
                                      </p:to>
                                    </p:set>
                                    <p:anim calcmode="lin" valueType="num">
                                      <p:cBhvr additive="base">
                                        <p:cTn dur="500" fill="hold" id="59"/>
                                        <p:tgtEl>
                                          <p:spTgt spid="6">
                                            <p:txEl>
                                              <p:pRg end="16" st="16"/>
                                            </p:txEl>
                                          </p:spTgt>
                                        </p:tgtEl>
                                        <p:attrNameLst>
                                          <p:attrName>ppt_x</p:attrName>
                                        </p:attrNameLst>
                                      </p:cBhvr>
                                      <p:tavLst>
                                        <p:tav tm="0">
                                          <p:val>
                                            <p:strVal val="#ppt_x"/>
                                          </p:val>
                                        </p:tav>
                                        <p:tav tm="100000">
                                          <p:val>
                                            <p:strVal val="#ppt_x"/>
                                          </p:val>
                                        </p:tav>
                                      </p:tavLst>
                                    </p:anim>
                                    <p:anim calcmode="lin" valueType="num">
                                      <p:cBhvr additive="base">
                                        <p:cTn dur="500" fill="hold" id="60"/>
                                        <p:tgtEl>
                                          <p:spTgt spid="6">
                                            <p:txEl>
                                              <p:pRg end="16" st="16"/>
                                            </p:txEl>
                                          </p:spTgt>
                                        </p:tgtEl>
                                        <p:attrNameLst>
                                          <p:attrName>ppt_y</p:attrName>
                                        </p:attrNameLst>
                                      </p:cBhvr>
                                      <p:tavLst>
                                        <p:tav tm="0">
                                          <p:val>
                                            <p:strVal val="1+#ppt_h/2"/>
                                          </p:val>
                                        </p:tav>
                                        <p:tav tm="100000">
                                          <p:val>
                                            <p:strVal val="#ppt_y"/>
                                          </p:val>
                                        </p:tav>
                                      </p:tavLst>
                                    </p:anim>
                                  </p:childTnLst>
                                </p:cTn>
                              </p:par>
                              <p:par>
                                <p:cTn fill="hold" id="61" nodeType="withEffect" presetClass="entr" presetID="2" presetSubtype="4">
                                  <p:stCondLst>
                                    <p:cond delay="0"/>
                                  </p:stCondLst>
                                  <p:childTnLst>
                                    <p:set>
                                      <p:cBhvr>
                                        <p:cTn dur="1" fill="hold" id="62">
                                          <p:stCondLst>
                                            <p:cond delay="0"/>
                                          </p:stCondLst>
                                        </p:cTn>
                                        <p:tgtEl>
                                          <p:spTgt spid="6">
                                            <p:txEl>
                                              <p:pRg end="17" st="17"/>
                                            </p:txEl>
                                          </p:spTgt>
                                        </p:tgtEl>
                                        <p:attrNameLst>
                                          <p:attrName>style.visibility</p:attrName>
                                        </p:attrNameLst>
                                      </p:cBhvr>
                                      <p:to>
                                        <p:strVal val="visible"/>
                                      </p:to>
                                    </p:set>
                                    <p:anim calcmode="lin" valueType="num">
                                      <p:cBhvr additive="base">
                                        <p:cTn dur="500" fill="hold" id="63"/>
                                        <p:tgtEl>
                                          <p:spTgt spid="6">
                                            <p:txEl>
                                              <p:pRg end="17" st="17"/>
                                            </p:txEl>
                                          </p:spTgt>
                                        </p:tgtEl>
                                        <p:attrNameLst>
                                          <p:attrName>ppt_x</p:attrName>
                                        </p:attrNameLst>
                                      </p:cBhvr>
                                      <p:tavLst>
                                        <p:tav tm="0">
                                          <p:val>
                                            <p:strVal val="#ppt_x"/>
                                          </p:val>
                                        </p:tav>
                                        <p:tav tm="100000">
                                          <p:val>
                                            <p:strVal val="#ppt_x"/>
                                          </p:val>
                                        </p:tav>
                                      </p:tavLst>
                                    </p:anim>
                                    <p:anim calcmode="lin" valueType="num">
                                      <p:cBhvr additive="base">
                                        <p:cTn dur="500" fill="hold" id="64"/>
                                        <p:tgtEl>
                                          <p:spTgt spid="6">
                                            <p:txEl>
                                              <p:pRg end="17" st="17"/>
                                            </p:txEl>
                                          </p:spTgt>
                                        </p:tgtEl>
                                        <p:attrNameLst>
                                          <p:attrName>ppt_y</p:attrName>
                                        </p:attrNameLst>
                                      </p:cBhvr>
                                      <p:tavLst>
                                        <p:tav tm="0">
                                          <p:val>
                                            <p:strVal val="1+#ppt_h/2"/>
                                          </p:val>
                                        </p:tav>
                                        <p:tav tm="100000">
                                          <p:val>
                                            <p:strVal val="#ppt_y"/>
                                          </p:val>
                                        </p:tav>
                                      </p:tavLst>
                                    </p:anim>
                                  </p:childTnLst>
                                </p:cTn>
                              </p:par>
                              <p:par>
                                <p:cTn fill="hold" id="65" nodeType="withEffect" presetClass="entr" presetID="2" presetSubtype="4">
                                  <p:stCondLst>
                                    <p:cond delay="0"/>
                                  </p:stCondLst>
                                  <p:childTnLst>
                                    <p:set>
                                      <p:cBhvr>
                                        <p:cTn dur="1" fill="hold" id="66">
                                          <p:stCondLst>
                                            <p:cond delay="0"/>
                                          </p:stCondLst>
                                        </p:cTn>
                                        <p:tgtEl>
                                          <p:spTgt spid="6">
                                            <p:txEl>
                                              <p:pRg end="18" st="18"/>
                                            </p:txEl>
                                          </p:spTgt>
                                        </p:tgtEl>
                                        <p:attrNameLst>
                                          <p:attrName>style.visibility</p:attrName>
                                        </p:attrNameLst>
                                      </p:cBhvr>
                                      <p:to>
                                        <p:strVal val="visible"/>
                                      </p:to>
                                    </p:set>
                                    <p:anim calcmode="lin" valueType="num">
                                      <p:cBhvr additive="base">
                                        <p:cTn dur="500" fill="hold" id="67"/>
                                        <p:tgtEl>
                                          <p:spTgt spid="6">
                                            <p:txEl>
                                              <p:pRg end="18" st="18"/>
                                            </p:txEl>
                                          </p:spTgt>
                                        </p:tgtEl>
                                        <p:attrNameLst>
                                          <p:attrName>ppt_x</p:attrName>
                                        </p:attrNameLst>
                                      </p:cBhvr>
                                      <p:tavLst>
                                        <p:tav tm="0">
                                          <p:val>
                                            <p:strVal val="#ppt_x"/>
                                          </p:val>
                                        </p:tav>
                                        <p:tav tm="100000">
                                          <p:val>
                                            <p:strVal val="#ppt_x"/>
                                          </p:val>
                                        </p:tav>
                                      </p:tavLst>
                                    </p:anim>
                                    <p:anim calcmode="lin" valueType="num">
                                      <p:cBhvr additive="base">
                                        <p:cTn dur="500" fill="hold" id="68"/>
                                        <p:tgtEl>
                                          <p:spTgt spid="6">
                                            <p:txEl>
                                              <p:pRg end="18" st="1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idx="10" sz="quarter" type="sldNum"/>
          </p:nvPr>
        </p:nvSpPr>
        <p:spPr/>
        <p:txBody>
          <a:bodyPr numCol="1"/>
          <a:lstStyle/>
          <a:p>
            <a:fld id="{60B18D57-13A5-4968-950D-8FEF41FA4399}" type="slidenum">
              <a:rPr lang="en-US" smtClean="0"/>
              <a:t>3</a:t>
            </a:fld>
            <a:endParaRPr lang="en-US"/>
          </a:p>
        </p:txBody>
      </p:sp>
      <p:sp>
        <p:nvSpPr>
          <p:cNvPr id="4" name="Title 3"/>
          <p:cNvSpPr>
            <a:spLocks noGrp="1"/>
          </p:cNvSpPr>
          <p:nvPr>
            <p:ph type="title"/>
          </p:nvPr>
        </p:nvSpPr>
        <p:spPr/>
        <p:txBody>
          <a:bodyPr anchor="ctr" bIns="45720" lIns="91440" numCol="1" rIns="91440" tIns="45720"/>
          <a:lstStyle/>
          <a:p>
            <a:r>
              <a:rPr dirty="0" lang="en-US">
                <a:latin typeface="Arial"/>
                <a:cs typeface="Arial"/>
              </a:rPr>
              <a:t>Commander</a:t>
            </a:r>
            <a:endParaRPr dirty="0" lang="en-US"/>
          </a:p>
        </p:txBody>
      </p:sp>
      <p:sp>
        <p:nvSpPr>
          <p:cNvPr id="6" name="TextBox 5">
            <a:extLst>
              <a:ext uri="{FF2B5EF4-FFF2-40B4-BE49-F238E27FC236}">
                <a16:creationId xmlns:a16="http://schemas.microsoft.com/office/drawing/2014/main" id="{3621272D-ADB4-DA9C-9087-5E96E7E1E282}"/>
              </a:ext>
            </a:extLst>
          </p:cNvPr>
          <p:cNvSpPr txBox="1"/>
          <p:nvPr/>
        </p:nvSpPr>
        <p:spPr>
          <a:xfrm>
            <a:off x="1550197" y="1313814"/>
            <a:ext cx="8760171" cy="5586145"/>
          </a:xfrm>
          <a:prstGeom prst="rect">
            <a:avLst/>
          </a:prstGeom>
          <a:noFill/>
        </p:spPr>
        <p:txBody>
          <a:bodyPr numCol="1" rtlCol="0" wrap="square">
            <a:spAutoFit/>
          </a:bodyPr>
          <a:lstStyle/>
          <a:p>
            <a:r>
              <a:rPr dirty="0" lang="en-US" sz="1700">
                <a:solidFill>
                  <a:srgbClr val="000000"/>
                </a:solidFill>
              </a:rPr>
              <a:t>e. Decide all questions of law and usage in the Post, subject to</a:t>
            </a:r>
          </a:p>
          <a:p>
            <a:r>
              <a:rPr dirty="0" lang="en-US" sz="1700">
                <a:solidFill>
                  <a:srgbClr val="000000"/>
                </a:solidFill>
              </a:rPr>
              <a:t>appeal pursuant to the Bylaws.</a:t>
            </a:r>
          </a:p>
          <a:p>
            <a:r>
              <a:rPr dirty="0" lang="en-US" sz="1700">
                <a:solidFill>
                  <a:srgbClr val="000000"/>
                </a:solidFill>
              </a:rPr>
              <a:t>f. Appoint (or remove at their pleasure) all officers,</a:t>
            </a:r>
            <a:r>
              <a:rPr>
                <a:solidFill>
                  <a:srgbClr val="000000"/>
                </a:solidFill>
              </a:rPr>
              <a:t> committee </a:t>
            </a:r>
          </a:p>
          <a:p>
            <a:r>
              <a:rPr>
                <a:solidFill>
                  <a:srgbClr val="000000"/>
                </a:solidFill>
              </a:rPr>
              <a:t>chairmen and committees</a:t>
            </a:r>
            <a:r>
              <a:rPr>
                <a:solidFill>
                  <a:srgbClr val="000000"/>
                </a:solidFill>
              </a:rPr>
              <a:t> not otherwise provided</a:t>
            </a:r>
            <a:r>
              <a:rPr>
                <a:solidFill>
                  <a:srgbClr val="000000"/>
                </a:solidFill>
              </a:rPr>
              <a:t> for. </a:t>
            </a:r>
          </a:p>
          <a:p>
            <a:r>
              <a:rPr dirty="0" lang="en-US" sz="1700">
                <a:solidFill>
                  <a:srgbClr val="000000"/>
                </a:solidFill>
              </a:rPr>
              <a:t>g. Approve all disbursements of funds properly authorized by</a:t>
            </a:r>
          </a:p>
          <a:p>
            <a:r>
              <a:rPr dirty="0" lang="en-US" sz="1700">
                <a:solidFill>
                  <a:srgbClr val="000000"/>
                </a:solidFill>
              </a:rPr>
              <a:t>the District by use of voucher or payment order.</a:t>
            </a:r>
          </a:p>
          <a:p>
            <a:r>
              <a:rPr dirty="0" lang="en-US" sz="1700">
                <a:solidFill>
                  <a:srgbClr val="000000"/>
                </a:solidFill>
              </a:rPr>
              <a:t>h. Assure that the office of District Quartermaster is bonded according</a:t>
            </a:r>
          </a:p>
          <a:p>
            <a:r>
              <a:rPr dirty="0" lang="en-US" sz="1700">
                <a:solidFill>
                  <a:srgbClr val="000000"/>
                </a:solidFill>
              </a:rPr>
              <a:t>to Section 703 of the Bylaws.</a:t>
            </a:r>
          </a:p>
          <a:p>
            <a:r>
              <a:rPr dirty="0" lang="en-US" sz="1700">
                <a:solidFill>
                  <a:srgbClr val="000000"/>
                </a:solidFill>
              </a:rPr>
              <a:t>i. Assure that all dues and other monies due the Department and National</a:t>
            </a:r>
          </a:p>
          <a:p>
            <a:r>
              <a:rPr dirty="0" lang="en-US" sz="1700">
                <a:solidFill>
                  <a:srgbClr val="000000"/>
                </a:solidFill>
              </a:rPr>
              <a:t>Headquarters are forwarded promptly.</a:t>
            </a:r>
          </a:p>
          <a:p>
            <a:r>
              <a:rPr dirty="0" lang="en-US" sz="1700">
                <a:solidFill>
                  <a:srgbClr val="000000"/>
                </a:solidFill>
              </a:rPr>
              <a:t>j. Assure that all reports are correctly prepared and promptly</a:t>
            </a:r>
          </a:p>
          <a:p>
            <a:r>
              <a:rPr dirty="0" lang="en-US" sz="1700">
                <a:solidFill>
                  <a:srgbClr val="000000"/>
                </a:solidFill>
              </a:rPr>
              <a:t>forwarded, that all the business of the District is handled with dispatch.</a:t>
            </a:r>
          </a:p>
          <a:p>
            <a:r>
              <a:rPr sz="1700">
                <a:solidFill>
                  <a:srgbClr val="000000"/>
                </a:solidFill>
              </a:rPr>
              <a:t>k. Assure that District Trustees have examined the books and records of the District</a:t>
            </a:r>
          </a:p>
          <a:p>
            <a:r>
              <a:rPr sz="1700">
                <a:solidFill>
                  <a:srgbClr val="000000"/>
                </a:solidFill>
              </a:rPr>
              <a:t>and prepared the Audit. The Commander shall forward a copy within 30 days to the</a:t>
            </a:r>
          </a:p>
          <a:p>
            <a:r>
              <a:rPr sz="1700">
                <a:solidFill>
                  <a:srgbClr val="000000"/>
                </a:solidFill>
              </a:rPr>
              <a:t>Department Quartermaster for referral to the Department Inspector.</a:t>
            </a:r>
          </a:p>
          <a:p/>
        </p:txBody>
      </p:sp>
    </p:spTree>
    <p:extLst>
      <p:ext uri="{BB962C8B-B14F-4D97-AF65-F5344CB8AC3E}">
        <p14:creationId xmlns:p14="http://schemas.microsoft.com/office/powerpoint/2010/main" val="3005187603"/>
      </p:ext>
    </p:extLst>
  </p:cSld>
  <p:clrMapOvr>
    <a:masterClrMapping/>
  </p:clrMapOvr>
  <p:transition spd="slow">
    <p:wipe/>
  </p:transition>
  <p:timing>
    <p:tnLst>
      <p:par>
        <p:cTn dur="indefinite" id="1" nodeType="tmRoot" restart="never">
          <p:childTnLst>
            <p:seq concurrent="1" nextAc="seek">
              <p:cTn dur="indefinite" id="2" nodeType="mainSeq">
                <p:childTnLst>
                  <p:par>
                    <p:cTn fill="hold" id="3">
                      <p:stCondLst>
                        <p:cond delay="indefinite"/>
                      </p:stCondLst>
                      <p:childTnLst>
                        <p:par>
                          <p:cTn fill="hold" id="4">
                            <p:stCondLst>
                              <p:cond delay="0"/>
                            </p:stCondLst>
                            <p:childTnLst>
                              <p:par>
                                <p:cTn fill="hold" id="5" nodeType="clickEffect" presetClass="entr" presetID="2" presetSubtype="4">
                                  <p:stCondLst>
                                    <p:cond delay="0"/>
                                  </p:stCondLst>
                                  <p:childTnLst>
                                    <p:set>
                                      <p:cBhvr>
                                        <p:cTn dur="1" fill="hold" id="6">
                                          <p:stCondLst>
                                            <p:cond delay="0"/>
                                          </p:stCondLst>
                                        </p:cTn>
                                        <p:tgtEl>
                                          <p:spTgt spid="6">
                                            <p:txEl>
                                              <p:pRg end="2" st="2"/>
                                            </p:txEl>
                                          </p:spTgt>
                                        </p:tgtEl>
                                        <p:attrNameLst>
                                          <p:attrName>style.visibility</p:attrName>
                                        </p:attrNameLst>
                                      </p:cBhvr>
                                      <p:to>
                                        <p:strVal val="visible"/>
                                      </p:to>
                                    </p:set>
                                    <p:anim calcmode="lin" valueType="num">
                                      <p:cBhvr additive="base">
                                        <p:cTn dur="500" fill="hold" id="7"/>
                                        <p:tgtEl>
                                          <p:spTgt spid="6">
                                            <p:txEl>
                                              <p:pRg end="2" st="2"/>
                                            </p:txEl>
                                          </p:spTgt>
                                        </p:tgtEl>
                                        <p:attrNameLst>
                                          <p:attrName>ppt_x</p:attrName>
                                        </p:attrNameLst>
                                      </p:cBhvr>
                                      <p:tavLst>
                                        <p:tav tm="0">
                                          <p:val>
                                            <p:strVal val="#ppt_x"/>
                                          </p:val>
                                        </p:tav>
                                        <p:tav tm="100000">
                                          <p:val>
                                            <p:strVal val="#ppt_x"/>
                                          </p:val>
                                        </p:tav>
                                      </p:tavLst>
                                    </p:anim>
                                    <p:anim calcmode="lin" valueType="num">
                                      <p:cBhvr additive="base">
                                        <p:cTn dur="500" fill="hold" id="8"/>
                                        <p:tgtEl>
                                          <p:spTgt spid="6">
                                            <p:txEl>
                                              <p:pRg end="2" st="2"/>
                                            </p:txEl>
                                          </p:spTgt>
                                        </p:tgtEl>
                                        <p:attrNameLst>
                                          <p:attrName>ppt_y</p:attrName>
                                        </p:attrNameLst>
                                      </p:cBhvr>
                                      <p:tavLst>
                                        <p:tav tm="0">
                                          <p:val>
                                            <p:strVal val="1+#ppt_h/2"/>
                                          </p:val>
                                        </p:tav>
                                        <p:tav tm="100000">
                                          <p:val>
                                            <p:strVal val="#ppt_y"/>
                                          </p:val>
                                        </p:tav>
                                      </p:tavLst>
                                    </p:anim>
                                  </p:childTnLst>
                                </p:cTn>
                              </p:par>
                              <p:par>
                                <p:cTn fill="hold" id="9" nodeType="withEffect" presetClass="entr" presetID="2" presetSubtype="4">
                                  <p:stCondLst>
                                    <p:cond delay="0"/>
                                  </p:stCondLst>
                                  <p:childTnLst>
                                    <p:set>
                                      <p:cBhvr>
                                        <p:cTn dur="1" fill="hold" id="10">
                                          <p:stCondLst>
                                            <p:cond delay="0"/>
                                          </p:stCondLst>
                                        </p:cTn>
                                        <p:tgtEl>
                                          <p:spTgt spid="6">
                                            <p:txEl>
                                              <p:pRg end="3" st="3"/>
                                            </p:txEl>
                                          </p:spTgt>
                                        </p:tgtEl>
                                        <p:attrNameLst>
                                          <p:attrName>style.visibility</p:attrName>
                                        </p:attrNameLst>
                                      </p:cBhvr>
                                      <p:to>
                                        <p:strVal val="visible"/>
                                      </p:to>
                                    </p:set>
                                    <p:anim calcmode="lin" valueType="num">
                                      <p:cBhvr additive="base">
                                        <p:cTn dur="500" fill="hold" id="11"/>
                                        <p:tgtEl>
                                          <p:spTgt spid="6">
                                            <p:txEl>
                                              <p:pRg end="3" st="3"/>
                                            </p:txEl>
                                          </p:spTgt>
                                        </p:tgtEl>
                                        <p:attrNameLst>
                                          <p:attrName>ppt_x</p:attrName>
                                        </p:attrNameLst>
                                      </p:cBhvr>
                                      <p:tavLst>
                                        <p:tav tm="0">
                                          <p:val>
                                            <p:strVal val="#ppt_x"/>
                                          </p:val>
                                        </p:tav>
                                        <p:tav tm="100000">
                                          <p:val>
                                            <p:strVal val="#ppt_x"/>
                                          </p:val>
                                        </p:tav>
                                      </p:tavLst>
                                    </p:anim>
                                    <p:anim calcmode="lin" valueType="num">
                                      <p:cBhvr additive="base">
                                        <p:cTn dur="500" fill="hold" id="12"/>
                                        <p:tgtEl>
                                          <p:spTgt spid="6">
                                            <p:txEl>
                                              <p:pRg end="3" st="3"/>
                                            </p:txEl>
                                          </p:spTgt>
                                        </p:tgtEl>
                                        <p:attrNameLst>
                                          <p:attrName>ppt_y</p:attrName>
                                        </p:attrNameLst>
                                      </p:cBhvr>
                                      <p:tavLst>
                                        <p:tav tm="0">
                                          <p:val>
                                            <p:strVal val="1+#ppt_h/2"/>
                                          </p:val>
                                        </p:tav>
                                        <p:tav tm="100000">
                                          <p:val>
                                            <p:strVal val="#ppt_y"/>
                                          </p:val>
                                        </p:tav>
                                      </p:tavLst>
                                    </p:anim>
                                  </p:childTnLst>
                                </p:cTn>
                              </p:par>
                              <p:par>
                                <p:cTn fill="hold" id="13" nodeType="withEffect" presetClass="entr" presetID="2" presetSubtype="4">
                                  <p:stCondLst>
                                    <p:cond delay="0"/>
                                  </p:stCondLst>
                                  <p:childTnLst>
                                    <p:set>
                                      <p:cBhvr>
                                        <p:cTn dur="1" fill="hold" id="14">
                                          <p:stCondLst>
                                            <p:cond delay="0"/>
                                          </p:stCondLst>
                                        </p:cTn>
                                        <p:tgtEl>
                                          <p:spTgt spid="6">
                                            <p:txEl>
                                              <p:pRg end="4" st="4"/>
                                            </p:txEl>
                                          </p:spTgt>
                                        </p:tgtEl>
                                        <p:attrNameLst>
                                          <p:attrName>style.visibility</p:attrName>
                                        </p:attrNameLst>
                                      </p:cBhvr>
                                      <p:to>
                                        <p:strVal val="visible"/>
                                      </p:to>
                                    </p:set>
                                    <p:anim calcmode="lin" valueType="num">
                                      <p:cBhvr additive="base">
                                        <p:cTn dur="500" fill="hold" id="15"/>
                                        <p:tgtEl>
                                          <p:spTgt spid="6">
                                            <p:txEl>
                                              <p:pRg end="4" st="4"/>
                                            </p:txEl>
                                          </p:spTgt>
                                        </p:tgtEl>
                                        <p:attrNameLst>
                                          <p:attrName>ppt_x</p:attrName>
                                        </p:attrNameLst>
                                      </p:cBhvr>
                                      <p:tavLst>
                                        <p:tav tm="0">
                                          <p:val>
                                            <p:strVal val="#ppt_x"/>
                                          </p:val>
                                        </p:tav>
                                        <p:tav tm="100000">
                                          <p:val>
                                            <p:strVal val="#ppt_x"/>
                                          </p:val>
                                        </p:tav>
                                      </p:tavLst>
                                    </p:anim>
                                    <p:anim calcmode="lin" valueType="num">
                                      <p:cBhvr additive="base">
                                        <p:cTn dur="500" fill="hold" id="16"/>
                                        <p:tgtEl>
                                          <p:spTgt spid="6">
                                            <p:txEl>
                                              <p:pRg end="4" st="4"/>
                                            </p:txEl>
                                          </p:spTgt>
                                        </p:tgtEl>
                                        <p:attrNameLst>
                                          <p:attrName>ppt_y</p:attrName>
                                        </p:attrNameLst>
                                      </p:cBhvr>
                                      <p:tavLst>
                                        <p:tav tm="0">
                                          <p:val>
                                            <p:strVal val="1+#ppt_h/2"/>
                                          </p:val>
                                        </p:tav>
                                        <p:tav tm="100000">
                                          <p:val>
                                            <p:strVal val="#ppt_y"/>
                                          </p:val>
                                        </p:tav>
                                      </p:tavLst>
                                    </p:anim>
                                  </p:childTnLst>
                                </p:cTn>
                              </p:par>
                              <p:par>
                                <p:cTn fill="hold" id="17" nodeType="withEffect" presetClass="entr" presetID="2" presetSubtype="4">
                                  <p:stCondLst>
                                    <p:cond delay="0"/>
                                  </p:stCondLst>
                                  <p:childTnLst>
                                    <p:set>
                                      <p:cBhvr>
                                        <p:cTn dur="1" fill="hold" id="18">
                                          <p:stCondLst>
                                            <p:cond delay="0"/>
                                          </p:stCondLst>
                                        </p:cTn>
                                        <p:tgtEl>
                                          <p:spTgt spid="6">
                                            <p:txEl>
                                              <p:pRg end="5" st="5"/>
                                            </p:txEl>
                                          </p:spTgt>
                                        </p:tgtEl>
                                        <p:attrNameLst>
                                          <p:attrName>style.visibility</p:attrName>
                                        </p:attrNameLst>
                                      </p:cBhvr>
                                      <p:to>
                                        <p:strVal val="visible"/>
                                      </p:to>
                                    </p:set>
                                    <p:anim calcmode="lin" valueType="num">
                                      <p:cBhvr additive="base">
                                        <p:cTn dur="500" fill="hold" id="19"/>
                                        <p:tgtEl>
                                          <p:spTgt spid="6">
                                            <p:txEl>
                                              <p:pRg end="5" st="5"/>
                                            </p:txEl>
                                          </p:spTgt>
                                        </p:tgtEl>
                                        <p:attrNameLst>
                                          <p:attrName>ppt_x</p:attrName>
                                        </p:attrNameLst>
                                      </p:cBhvr>
                                      <p:tavLst>
                                        <p:tav tm="0">
                                          <p:val>
                                            <p:strVal val="#ppt_x"/>
                                          </p:val>
                                        </p:tav>
                                        <p:tav tm="100000">
                                          <p:val>
                                            <p:strVal val="#ppt_x"/>
                                          </p:val>
                                        </p:tav>
                                      </p:tavLst>
                                    </p:anim>
                                    <p:anim calcmode="lin" valueType="num">
                                      <p:cBhvr additive="base">
                                        <p:cTn dur="500" fill="hold" id="20"/>
                                        <p:tgtEl>
                                          <p:spTgt spid="6">
                                            <p:txEl>
                                              <p:pRg end="5" st="5"/>
                                            </p:txEl>
                                          </p:spTgt>
                                        </p:tgtEl>
                                        <p:attrNameLst>
                                          <p:attrName>ppt_y</p:attrName>
                                        </p:attrNameLst>
                                      </p:cBhvr>
                                      <p:tavLst>
                                        <p:tav tm="0">
                                          <p:val>
                                            <p:strVal val="1+#ppt_h/2"/>
                                          </p:val>
                                        </p:tav>
                                        <p:tav tm="100000">
                                          <p:val>
                                            <p:strVal val="#ppt_y"/>
                                          </p:val>
                                        </p:tav>
                                      </p:tavLst>
                                    </p:anim>
                                  </p:childTnLst>
                                </p:cTn>
                              </p:par>
                            </p:childTnLst>
                          </p:cTn>
                        </p:par>
                      </p:childTnLst>
                    </p:cTn>
                  </p:par>
                  <p:par>
                    <p:cTn fill="hold" id="21">
                      <p:stCondLst>
                        <p:cond delay="indefinite"/>
                      </p:stCondLst>
                      <p:childTnLst>
                        <p:par>
                          <p:cTn fill="hold" id="22">
                            <p:stCondLst>
                              <p:cond delay="0"/>
                            </p:stCondLst>
                            <p:childTnLst>
                              <p:par>
                                <p:cTn fill="hold" id="23" nodeType="clickEffect" presetClass="entr" presetID="2" presetSubtype="4">
                                  <p:stCondLst>
                                    <p:cond delay="0"/>
                                  </p:stCondLst>
                                  <p:childTnLst>
                                    <p:set>
                                      <p:cBhvr>
                                        <p:cTn dur="1" fill="hold" id="24">
                                          <p:stCondLst>
                                            <p:cond delay="0"/>
                                          </p:stCondLst>
                                        </p:cTn>
                                        <p:tgtEl>
                                          <p:spTgt spid="6">
                                            <p:txEl>
                                              <p:pRg end="6" st="6"/>
                                            </p:txEl>
                                          </p:spTgt>
                                        </p:tgtEl>
                                        <p:attrNameLst>
                                          <p:attrName>style.visibility</p:attrName>
                                        </p:attrNameLst>
                                      </p:cBhvr>
                                      <p:to>
                                        <p:strVal val="visible"/>
                                      </p:to>
                                    </p:set>
                                    <p:anim calcmode="lin" valueType="num">
                                      <p:cBhvr additive="base">
                                        <p:cTn dur="500" fill="hold" id="25"/>
                                        <p:tgtEl>
                                          <p:spTgt spid="6">
                                            <p:txEl>
                                              <p:pRg end="6" st="6"/>
                                            </p:txEl>
                                          </p:spTgt>
                                        </p:tgtEl>
                                        <p:attrNameLst>
                                          <p:attrName>ppt_x</p:attrName>
                                        </p:attrNameLst>
                                      </p:cBhvr>
                                      <p:tavLst>
                                        <p:tav tm="0">
                                          <p:val>
                                            <p:strVal val="#ppt_x"/>
                                          </p:val>
                                        </p:tav>
                                        <p:tav tm="100000">
                                          <p:val>
                                            <p:strVal val="#ppt_x"/>
                                          </p:val>
                                        </p:tav>
                                      </p:tavLst>
                                    </p:anim>
                                    <p:anim calcmode="lin" valueType="num">
                                      <p:cBhvr additive="base">
                                        <p:cTn dur="500" fill="hold" id="26"/>
                                        <p:tgtEl>
                                          <p:spTgt spid="6">
                                            <p:txEl>
                                              <p:pRg end="6" st="6"/>
                                            </p:txEl>
                                          </p:spTgt>
                                        </p:tgtEl>
                                        <p:attrNameLst>
                                          <p:attrName>ppt_y</p:attrName>
                                        </p:attrNameLst>
                                      </p:cBhvr>
                                      <p:tavLst>
                                        <p:tav tm="0">
                                          <p:val>
                                            <p:strVal val="1+#ppt_h/2"/>
                                          </p:val>
                                        </p:tav>
                                        <p:tav tm="100000">
                                          <p:val>
                                            <p:strVal val="#ppt_y"/>
                                          </p:val>
                                        </p:tav>
                                      </p:tavLst>
                                    </p:anim>
                                  </p:childTnLst>
                                </p:cTn>
                              </p:par>
                              <p:par>
                                <p:cTn fill="hold" id="27" nodeType="withEffect" presetClass="entr" presetID="2" presetSubtype="4">
                                  <p:stCondLst>
                                    <p:cond delay="0"/>
                                  </p:stCondLst>
                                  <p:childTnLst>
                                    <p:set>
                                      <p:cBhvr>
                                        <p:cTn dur="1" fill="hold" id="28">
                                          <p:stCondLst>
                                            <p:cond delay="0"/>
                                          </p:stCondLst>
                                        </p:cTn>
                                        <p:tgtEl>
                                          <p:spTgt spid="6">
                                            <p:txEl>
                                              <p:pRg end="7" st="7"/>
                                            </p:txEl>
                                          </p:spTgt>
                                        </p:tgtEl>
                                        <p:attrNameLst>
                                          <p:attrName>style.visibility</p:attrName>
                                        </p:attrNameLst>
                                      </p:cBhvr>
                                      <p:to>
                                        <p:strVal val="visible"/>
                                      </p:to>
                                    </p:set>
                                    <p:anim calcmode="lin" valueType="num">
                                      <p:cBhvr additive="base">
                                        <p:cTn dur="500" fill="hold" id="29"/>
                                        <p:tgtEl>
                                          <p:spTgt spid="6">
                                            <p:txEl>
                                              <p:pRg end="7" st="7"/>
                                            </p:txEl>
                                          </p:spTgt>
                                        </p:tgtEl>
                                        <p:attrNameLst>
                                          <p:attrName>ppt_x</p:attrName>
                                        </p:attrNameLst>
                                      </p:cBhvr>
                                      <p:tavLst>
                                        <p:tav tm="0">
                                          <p:val>
                                            <p:strVal val="#ppt_x"/>
                                          </p:val>
                                        </p:tav>
                                        <p:tav tm="100000">
                                          <p:val>
                                            <p:strVal val="#ppt_x"/>
                                          </p:val>
                                        </p:tav>
                                      </p:tavLst>
                                    </p:anim>
                                    <p:anim calcmode="lin" valueType="num">
                                      <p:cBhvr additive="base">
                                        <p:cTn dur="500" fill="hold" id="30"/>
                                        <p:tgtEl>
                                          <p:spTgt spid="6">
                                            <p:txEl>
                                              <p:pRg end="7" st="7"/>
                                            </p:txEl>
                                          </p:spTgt>
                                        </p:tgtEl>
                                        <p:attrNameLst>
                                          <p:attrName>ppt_y</p:attrName>
                                        </p:attrNameLst>
                                      </p:cBhvr>
                                      <p:tavLst>
                                        <p:tav tm="0">
                                          <p:val>
                                            <p:strVal val="1+#ppt_h/2"/>
                                          </p:val>
                                        </p:tav>
                                        <p:tav tm="100000">
                                          <p:val>
                                            <p:strVal val="#ppt_y"/>
                                          </p:val>
                                        </p:tav>
                                      </p:tavLst>
                                    </p:anim>
                                  </p:childTnLst>
                                </p:cTn>
                              </p:par>
                            </p:childTnLst>
                          </p:cTn>
                        </p:par>
                      </p:childTnLst>
                    </p:cTn>
                  </p:par>
                  <p:par>
                    <p:cTn fill="hold" id="31">
                      <p:stCondLst>
                        <p:cond delay="indefinite"/>
                      </p:stCondLst>
                      <p:childTnLst>
                        <p:par>
                          <p:cTn fill="hold" id="32">
                            <p:stCondLst>
                              <p:cond delay="0"/>
                            </p:stCondLst>
                            <p:childTnLst>
                              <p:par>
                                <p:cTn fill="hold" id="33" nodeType="clickEffect" presetClass="entr" presetID="2" presetSubtype="4">
                                  <p:stCondLst>
                                    <p:cond delay="0"/>
                                  </p:stCondLst>
                                  <p:childTnLst>
                                    <p:set>
                                      <p:cBhvr>
                                        <p:cTn dur="1" fill="hold" id="34">
                                          <p:stCondLst>
                                            <p:cond delay="0"/>
                                          </p:stCondLst>
                                        </p:cTn>
                                        <p:tgtEl>
                                          <p:spTgt spid="6">
                                            <p:txEl>
                                              <p:pRg end="8" st="8"/>
                                            </p:txEl>
                                          </p:spTgt>
                                        </p:tgtEl>
                                        <p:attrNameLst>
                                          <p:attrName>style.visibility</p:attrName>
                                        </p:attrNameLst>
                                      </p:cBhvr>
                                      <p:to>
                                        <p:strVal val="visible"/>
                                      </p:to>
                                    </p:set>
                                    <p:anim calcmode="lin" valueType="num">
                                      <p:cBhvr additive="base">
                                        <p:cTn dur="500" fill="hold" id="35"/>
                                        <p:tgtEl>
                                          <p:spTgt spid="6">
                                            <p:txEl>
                                              <p:pRg end="8" st="8"/>
                                            </p:txEl>
                                          </p:spTgt>
                                        </p:tgtEl>
                                        <p:attrNameLst>
                                          <p:attrName>ppt_x</p:attrName>
                                        </p:attrNameLst>
                                      </p:cBhvr>
                                      <p:tavLst>
                                        <p:tav tm="0">
                                          <p:val>
                                            <p:strVal val="#ppt_x"/>
                                          </p:val>
                                        </p:tav>
                                        <p:tav tm="100000">
                                          <p:val>
                                            <p:strVal val="#ppt_x"/>
                                          </p:val>
                                        </p:tav>
                                      </p:tavLst>
                                    </p:anim>
                                    <p:anim calcmode="lin" valueType="num">
                                      <p:cBhvr additive="base">
                                        <p:cTn dur="500" fill="hold" id="36"/>
                                        <p:tgtEl>
                                          <p:spTgt spid="6">
                                            <p:txEl>
                                              <p:pRg end="8" st="8"/>
                                            </p:txEl>
                                          </p:spTgt>
                                        </p:tgtEl>
                                        <p:attrNameLst>
                                          <p:attrName>ppt_y</p:attrName>
                                        </p:attrNameLst>
                                      </p:cBhvr>
                                      <p:tavLst>
                                        <p:tav tm="0">
                                          <p:val>
                                            <p:strVal val="1+#ppt_h/2"/>
                                          </p:val>
                                        </p:tav>
                                        <p:tav tm="100000">
                                          <p:val>
                                            <p:strVal val="#ppt_y"/>
                                          </p:val>
                                        </p:tav>
                                      </p:tavLst>
                                    </p:anim>
                                  </p:childTnLst>
                                </p:cTn>
                              </p:par>
                              <p:par>
                                <p:cTn fill="hold" id="37" nodeType="withEffect" presetClass="entr" presetID="2" presetSubtype="4">
                                  <p:stCondLst>
                                    <p:cond delay="0"/>
                                  </p:stCondLst>
                                  <p:childTnLst>
                                    <p:set>
                                      <p:cBhvr>
                                        <p:cTn dur="1" fill="hold" id="38">
                                          <p:stCondLst>
                                            <p:cond delay="0"/>
                                          </p:stCondLst>
                                        </p:cTn>
                                        <p:tgtEl>
                                          <p:spTgt spid="6">
                                            <p:txEl>
                                              <p:pRg end="9" st="9"/>
                                            </p:txEl>
                                          </p:spTgt>
                                        </p:tgtEl>
                                        <p:attrNameLst>
                                          <p:attrName>style.visibility</p:attrName>
                                        </p:attrNameLst>
                                      </p:cBhvr>
                                      <p:to>
                                        <p:strVal val="visible"/>
                                      </p:to>
                                    </p:set>
                                    <p:anim calcmode="lin" valueType="num">
                                      <p:cBhvr additive="base">
                                        <p:cTn dur="500" fill="hold" id="39"/>
                                        <p:tgtEl>
                                          <p:spTgt spid="6">
                                            <p:txEl>
                                              <p:pRg end="9" st="9"/>
                                            </p:txEl>
                                          </p:spTgt>
                                        </p:tgtEl>
                                        <p:attrNameLst>
                                          <p:attrName>ppt_x</p:attrName>
                                        </p:attrNameLst>
                                      </p:cBhvr>
                                      <p:tavLst>
                                        <p:tav tm="0">
                                          <p:val>
                                            <p:strVal val="#ppt_x"/>
                                          </p:val>
                                        </p:tav>
                                        <p:tav tm="100000">
                                          <p:val>
                                            <p:strVal val="#ppt_x"/>
                                          </p:val>
                                        </p:tav>
                                      </p:tavLst>
                                    </p:anim>
                                    <p:anim calcmode="lin" valueType="num">
                                      <p:cBhvr additive="base">
                                        <p:cTn dur="500" fill="hold" id="40"/>
                                        <p:tgtEl>
                                          <p:spTgt spid="6">
                                            <p:txEl>
                                              <p:pRg end="9" st="9"/>
                                            </p:txEl>
                                          </p:spTgt>
                                        </p:tgtEl>
                                        <p:attrNameLst>
                                          <p:attrName>ppt_y</p:attrName>
                                        </p:attrNameLst>
                                      </p:cBhvr>
                                      <p:tavLst>
                                        <p:tav tm="0">
                                          <p:val>
                                            <p:strVal val="1+#ppt_h/2"/>
                                          </p:val>
                                        </p:tav>
                                        <p:tav tm="100000">
                                          <p:val>
                                            <p:strVal val="#ppt_y"/>
                                          </p:val>
                                        </p:tav>
                                      </p:tavLst>
                                    </p:anim>
                                  </p:childTnLst>
                                </p:cTn>
                              </p:par>
                            </p:childTnLst>
                          </p:cTn>
                        </p:par>
                      </p:childTnLst>
                    </p:cTn>
                  </p:par>
                  <p:par>
                    <p:cTn fill="hold" id="41">
                      <p:stCondLst>
                        <p:cond delay="indefinite"/>
                      </p:stCondLst>
                      <p:childTnLst>
                        <p:par>
                          <p:cTn fill="hold" id="42">
                            <p:stCondLst>
                              <p:cond delay="0"/>
                            </p:stCondLst>
                            <p:childTnLst>
                              <p:par>
                                <p:cTn fill="hold" id="43" nodeType="clickEffect" presetClass="entr" presetID="2" presetSubtype="4">
                                  <p:stCondLst>
                                    <p:cond delay="0"/>
                                  </p:stCondLst>
                                  <p:childTnLst>
                                    <p:set>
                                      <p:cBhvr>
                                        <p:cTn dur="1" fill="hold" id="44">
                                          <p:stCondLst>
                                            <p:cond delay="0"/>
                                          </p:stCondLst>
                                        </p:cTn>
                                        <p:tgtEl>
                                          <p:spTgt spid="6">
                                            <p:txEl>
                                              <p:pRg end="10" st="10"/>
                                            </p:txEl>
                                          </p:spTgt>
                                        </p:tgtEl>
                                        <p:attrNameLst>
                                          <p:attrName>style.visibility</p:attrName>
                                        </p:attrNameLst>
                                      </p:cBhvr>
                                      <p:to>
                                        <p:strVal val="visible"/>
                                      </p:to>
                                    </p:set>
                                    <p:anim calcmode="lin" valueType="num">
                                      <p:cBhvr additive="base">
                                        <p:cTn dur="500" fill="hold" id="45"/>
                                        <p:tgtEl>
                                          <p:spTgt spid="6">
                                            <p:txEl>
                                              <p:pRg end="10" st="10"/>
                                            </p:txEl>
                                          </p:spTgt>
                                        </p:tgtEl>
                                        <p:attrNameLst>
                                          <p:attrName>ppt_x</p:attrName>
                                        </p:attrNameLst>
                                      </p:cBhvr>
                                      <p:tavLst>
                                        <p:tav tm="0">
                                          <p:val>
                                            <p:strVal val="#ppt_x"/>
                                          </p:val>
                                        </p:tav>
                                        <p:tav tm="100000">
                                          <p:val>
                                            <p:strVal val="#ppt_x"/>
                                          </p:val>
                                        </p:tav>
                                      </p:tavLst>
                                    </p:anim>
                                    <p:anim calcmode="lin" valueType="num">
                                      <p:cBhvr additive="base">
                                        <p:cTn dur="500" fill="hold" id="46"/>
                                        <p:tgtEl>
                                          <p:spTgt spid="6">
                                            <p:txEl>
                                              <p:pRg end="10" st="10"/>
                                            </p:txEl>
                                          </p:spTgt>
                                        </p:tgtEl>
                                        <p:attrNameLst>
                                          <p:attrName>ppt_y</p:attrName>
                                        </p:attrNameLst>
                                      </p:cBhvr>
                                      <p:tavLst>
                                        <p:tav tm="0">
                                          <p:val>
                                            <p:strVal val="1+#ppt_h/2"/>
                                          </p:val>
                                        </p:tav>
                                        <p:tav tm="100000">
                                          <p:val>
                                            <p:strVal val="#ppt_y"/>
                                          </p:val>
                                        </p:tav>
                                      </p:tavLst>
                                    </p:anim>
                                  </p:childTnLst>
                                </p:cTn>
                              </p:par>
                              <p:par>
                                <p:cTn fill="hold" id="47" nodeType="withEffect" presetClass="entr" presetID="2" presetSubtype="4">
                                  <p:stCondLst>
                                    <p:cond delay="0"/>
                                  </p:stCondLst>
                                  <p:childTnLst>
                                    <p:set>
                                      <p:cBhvr>
                                        <p:cTn dur="1" fill="hold" id="48">
                                          <p:stCondLst>
                                            <p:cond delay="0"/>
                                          </p:stCondLst>
                                        </p:cTn>
                                        <p:tgtEl>
                                          <p:spTgt spid="6">
                                            <p:txEl>
                                              <p:pRg end="11" st="11"/>
                                            </p:txEl>
                                          </p:spTgt>
                                        </p:tgtEl>
                                        <p:attrNameLst>
                                          <p:attrName>style.visibility</p:attrName>
                                        </p:attrNameLst>
                                      </p:cBhvr>
                                      <p:to>
                                        <p:strVal val="visible"/>
                                      </p:to>
                                    </p:set>
                                    <p:anim calcmode="lin" valueType="num">
                                      <p:cBhvr additive="base">
                                        <p:cTn dur="500" fill="hold" id="49"/>
                                        <p:tgtEl>
                                          <p:spTgt spid="6">
                                            <p:txEl>
                                              <p:pRg end="11" st="11"/>
                                            </p:txEl>
                                          </p:spTgt>
                                        </p:tgtEl>
                                        <p:attrNameLst>
                                          <p:attrName>ppt_x</p:attrName>
                                        </p:attrNameLst>
                                      </p:cBhvr>
                                      <p:tavLst>
                                        <p:tav tm="0">
                                          <p:val>
                                            <p:strVal val="#ppt_x"/>
                                          </p:val>
                                        </p:tav>
                                        <p:tav tm="100000">
                                          <p:val>
                                            <p:strVal val="#ppt_x"/>
                                          </p:val>
                                        </p:tav>
                                      </p:tavLst>
                                    </p:anim>
                                    <p:anim calcmode="lin" valueType="num">
                                      <p:cBhvr additive="base">
                                        <p:cTn dur="500" fill="hold" id="50"/>
                                        <p:tgtEl>
                                          <p:spTgt spid="6">
                                            <p:txEl>
                                              <p:pRg end="11" st="11"/>
                                            </p:txEl>
                                          </p:spTgt>
                                        </p:tgtEl>
                                        <p:attrNameLst>
                                          <p:attrName>ppt_y</p:attrName>
                                        </p:attrNameLst>
                                      </p:cBhvr>
                                      <p:tavLst>
                                        <p:tav tm="0">
                                          <p:val>
                                            <p:strVal val="1+#ppt_h/2"/>
                                          </p:val>
                                        </p:tav>
                                        <p:tav tm="100000">
                                          <p:val>
                                            <p:strVal val="#ppt_y"/>
                                          </p:val>
                                        </p:tav>
                                      </p:tavLst>
                                    </p:anim>
                                  </p:childTnLst>
                                </p:cTn>
                              </p:par>
                              <p:par>
                                <p:cTn fill="hold" id="51" nodeType="withEffect" presetClass="entr" presetID="2" presetSubtype="4">
                                  <p:stCondLst>
                                    <p:cond delay="0"/>
                                  </p:stCondLst>
                                  <p:childTnLst>
                                    <p:set>
                                      <p:cBhvr>
                                        <p:cTn dur="1" fill="hold" id="52">
                                          <p:stCondLst>
                                            <p:cond delay="0"/>
                                          </p:stCondLst>
                                        </p:cTn>
                                        <p:tgtEl>
                                          <p:spTgt spid="6">
                                            <p:txEl>
                                              <p:pRg end="12" st="12"/>
                                            </p:txEl>
                                          </p:spTgt>
                                        </p:tgtEl>
                                        <p:attrNameLst>
                                          <p:attrName>style.visibility</p:attrName>
                                        </p:attrNameLst>
                                      </p:cBhvr>
                                      <p:to>
                                        <p:strVal val="visible"/>
                                      </p:to>
                                    </p:set>
                                    <p:anim calcmode="lin" valueType="num">
                                      <p:cBhvr additive="base">
                                        <p:cTn dur="500" fill="hold" id="53"/>
                                        <p:tgtEl>
                                          <p:spTgt spid="6">
                                            <p:txEl>
                                              <p:pRg end="12" st="12"/>
                                            </p:txEl>
                                          </p:spTgt>
                                        </p:tgtEl>
                                        <p:attrNameLst>
                                          <p:attrName>ppt_x</p:attrName>
                                        </p:attrNameLst>
                                      </p:cBhvr>
                                      <p:tavLst>
                                        <p:tav tm="0">
                                          <p:val>
                                            <p:strVal val="#ppt_x"/>
                                          </p:val>
                                        </p:tav>
                                        <p:tav tm="100000">
                                          <p:val>
                                            <p:strVal val="#ppt_x"/>
                                          </p:val>
                                        </p:tav>
                                      </p:tavLst>
                                    </p:anim>
                                    <p:anim calcmode="lin" valueType="num">
                                      <p:cBhvr additive="base">
                                        <p:cTn dur="500" fill="hold" id="54"/>
                                        <p:tgtEl>
                                          <p:spTgt spid="6">
                                            <p:txEl>
                                              <p:pRg end="12" st="12"/>
                                            </p:txEl>
                                          </p:spTgt>
                                        </p:tgtEl>
                                        <p:attrNameLst>
                                          <p:attrName>ppt_y</p:attrName>
                                        </p:attrNameLst>
                                      </p:cBhvr>
                                      <p:tavLst>
                                        <p:tav tm="0">
                                          <p:val>
                                            <p:strVal val="1+#ppt_h/2"/>
                                          </p:val>
                                        </p:tav>
                                        <p:tav tm="100000">
                                          <p:val>
                                            <p:strVal val="#ppt_y"/>
                                          </p:val>
                                        </p:tav>
                                      </p:tavLst>
                                    </p:anim>
                                  </p:childTnLst>
                                </p:cTn>
                              </p:par>
                            </p:childTnLst>
                          </p:cTn>
                        </p:par>
                      </p:childTnLst>
                    </p:cTn>
                  </p:par>
                  <p:par>
                    <p:cTn fill="hold" id="55">
                      <p:stCondLst>
                        <p:cond delay="indefinite"/>
                      </p:stCondLst>
                      <p:childTnLst>
                        <p:par>
                          <p:cTn fill="hold" id="56">
                            <p:stCondLst>
                              <p:cond delay="0"/>
                            </p:stCondLst>
                            <p:childTnLst>
                              <p:par>
                                <p:cTn fill="hold" id="57" nodeType="clickEffect" presetClass="entr" presetID="2" presetSubtype="4">
                                  <p:stCondLst>
                                    <p:cond delay="0"/>
                                  </p:stCondLst>
                                  <p:childTnLst>
                                    <p:set>
                                      <p:cBhvr>
                                        <p:cTn dur="1" fill="hold" id="58">
                                          <p:stCondLst>
                                            <p:cond delay="0"/>
                                          </p:stCondLst>
                                        </p:cTn>
                                        <p:tgtEl>
                                          <p:spTgt spid="6">
                                            <p:txEl>
                                              <p:pRg end="13" st="13"/>
                                            </p:txEl>
                                          </p:spTgt>
                                        </p:tgtEl>
                                        <p:attrNameLst>
                                          <p:attrName>style.visibility</p:attrName>
                                        </p:attrNameLst>
                                      </p:cBhvr>
                                      <p:to>
                                        <p:strVal val="visible"/>
                                      </p:to>
                                    </p:set>
                                    <p:anim calcmode="lin" valueType="num">
                                      <p:cBhvr additive="base">
                                        <p:cTn dur="500" fill="hold" id="59"/>
                                        <p:tgtEl>
                                          <p:spTgt spid="6">
                                            <p:txEl>
                                              <p:pRg end="13" st="13"/>
                                            </p:txEl>
                                          </p:spTgt>
                                        </p:tgtEl>
                                        <p:attrNameLst>
                                          <p:attrName>ppt_x</p:attrName>
                                        </p:attrNameLst>
                                      </p:cBhvr>
                                      <p:tavLst>
                                        <p:tav tm="0">
                                          <p:val>
                                            <p:strVal val="#ppt_x"/>
                                          </p:val>
                                        </p:tav>
                                        <p:tav tm="100000">
                                          <p:val>
                                            <p:strVal val="#ppt_x"/>
                                          </p:val>
                                        </p:tav>
                                      </p:tavLst>
                                    </p:anim>
                                    <p:anim calcmode="lin" valueType="num">
                                      <p:cBhvr additive="base">
                                        <p:cTn dur="500" fill="hold" id="60"/>
                                        <p:tgtEl>
                                          <p:spTgt spid="6">
                                            <p:txEl>
                                              <p:pRg end="13" st="13"/>
                                            </p:txEl>
                                          </p:spTgt>
                                        </p:tgtEl>
                                        <p:attrNameLst>
                                          <p:attrName>ppt_y</p:attrName>
                                        </p:attrNameLst>
                                      </p:cBhvr>
                                      <p:tavLst>
                                        <p:tav tm="0">
                                          <p:val>
                                            <p:strVal val="1+#ppt_h/2"/>
                                          </p:val>
                                        </p:tav>
                                        <p:tav tm="100000">
                                          <p:val>
                                            <p:strVal val="#ppt_y"/>
                                          </p:val>
                                        </p:tav>
                                      </p:tavLst>
                                    </p:anim>
                                  </p:childTnLst>
                                </p:cTn>
                              </p:par>
                              <p:par>
                                <p:cTn fill="hold" id="61" nodeType="withEffect" presetClass="entr" presetID="2" presetSubtype="4">
                                  <p:stCondLst>
                                    <p:cond delay="0"/>
                                  </p:stCondLst>
                                  <p:childTnLst>
                                    <p:set>
                                      <p:cBhvr>
                                        <p:cTn dur="1" fill="hold" id="62">
                                          <p:stCondLst>
                                            <p:cond delay="0"/>
                                          </p:stCondLst>
                                        </p:cTn>
                                        <p:tgtEl>
                                          <p:spTgt spid="6">
                                            <p:txEl>
                                              <p:pRg end="14" st="14"/>
                                            </p:txEl>
                                          </p:spTgt>
                                        </p:tgtEl>
                                        <p:attrNameLst>
                                          <p:attrName>style.visibility</p:attrName>
                                        </p:attrNameLst>
                                      </p:cBhvr>
                                      <p:to>
                                        <p:strVal val="visible"/>
                                      </p:to>
                                    </p:set>
                                    <p:anim calcmode="lin" valueType="num">
                                      <p:cBhvr additive="base">
                                        <p:cTn dur="500" fill="hold" id="63"/>
                                        <p:tgtEl>
                                          <p:spTgt spid="6">
                                            <p:txEl>
                                              <p:pRg end="14" st="14"/>
                                            </p:txEl>
                                          </p:spTgt>
                                        </p:tgtEl>
                                        <p:attrNameLst>
                                          <p:attrName>ppt_x</p:attrName>
                                        </p:attrNameLst>
                                      </p:cBhvr>
                                      <p:tavLst>
                                        <p:tav tm="0">
                                          <p:val>
                                            <p:strVal val="#ppt_x"/>
                                          </p:val>
                                        </p:tav>
                                        <p:tav tm="100000">
                                          <p:val>
                                            <p:strVal val="#ppt_x"/>
                                          </p:val>
                                        </p:tav>
                                      </p:tavLst>
                                    </p:anim>
                                    <p:anim calcmode="lin" valueType="num">
                                      <p:cBhvr additive="base">
                                        <p:cTn dur="500" fill="hold" id="64"/>
                                        <p:tgtEl>
                                          <p:spTgt spid="6">
                                            <p:txEl>
                                              <p:pRg end="14" st="14"/>
                                            </p:txEl>
                                          </p:spTgt>
                                        </p:tgtEl>
                                        <p:attrNameLst>
                                          <p:attrName>ppt_y</p:attrName>
                                        </p:attrNameLst>
                                      </p:cBhvr>
                                      <p:tavLst>
                                        <p:tav tm="0">
                                          <p:val>
                                            <p:strVal val="1+#ppt_h/2"/>
                                          </p:val>
                                        </p:tav>
                                        <p:tav tm="100000">
                                          <p:val>
                                            <p:strVal val="#ppt_y"/>
                                          </p:val>
                                        </p:tav>
                                      </p:tavLst>
                                    </p:anim>
                                  </p:childTnLst>
                                </p:cTn>
                              </p:par>
                              <p:par>
                                <p:cTn fill="hold" id="65" nodeType="withEffect" presetClass="entr" presetID="2" presetSubtype="4">
                                  <p:stCondLst>
                                    <p:cond delay="0"/>
                                  </p:stCondLst>
                                  <p:childTnLst>
                                    <p:set>
                                      <p:cBhvr>
                                        <p:cTn dur="1" fill="hold" id="66">
                                          <p:stCondLst>
                                            <p:cond delay="0"/>
                                          </p:stCondLst>
                                        </p:cTn>
                                        <p:tgtEl>
                                          <p:spTgt spid="6">
                                            <p:txEl>
                                              <p:pRg end="15" st="15"/>
                                            </p:txEl>
                                          </p:spTgt>
                                        </p:tgtEl>
                                        <p:attrNameLst>
                                          <p:attrName>style.visibility</p:attrName>
                                        </p:attrNameLst>
                                      </p:cBhvr>
                                      <p:to>
                                        <p:strVal val="visible"/>
                                      </p:to>
                                    </p:set>
                                    <p:anim calcmode="lin" valueType="num">
                                      <p:cBhvr additive="base">
                                        <p:cTn dur="500" fill="hold" id="67"/>
                                        <p:tgtEl>
                                          <p:spTgt spid="6">
                                            <p:txEl>
                                              <p:pRg end="15" st="15"/>
                                            </p:txEl>
                                          </p:spTgt>
                                        </p:tgtEl>
                                        <p:attrNameLst>
                                          <p:attrName>ppt_x</p:attrName>
                                        </p:attrNameLst>
                                      </p:cBhvr>
                                      <p:tavLst>
                                        <p:tav tm="0">
                                          <p:val>
                                            <p:strVal val="#ppt_x"/>
                                          </p:val>
                                        </p:tav>
                                        <p:tav tm="100000">
                                          <p:val>
                                            <p:strVal val="#ppt_x"/>
                                          </p:val>
                                        </p:tav>
                                      </p:tavLst>
                                    </p:anim>
                                    <p:anim calcmode="lin" valueType="num">
                                      <p:cBhvr additive="base">
                                        <p:cTn dur="500" fill="hold" id="68"/>
                                        <p:tgtEl>
                                          <p:spTgt spid="6">
                                            <p:txEl>
                                              <p:pRg end="15" st="15"/>
                                            </p:txEl>
                                          </p:spTgt>
                                        </p:tgtEl>
                                        <p:attrNameLst>
                                          <p:attrName>ppt_y</p:attrName>
                                        </p:attrNameLst>
                                      </p:cBhvr>
                                      <p:tavLst>
                                        <p:tav tm="0">
                                          <p:val>
                                            <p:strVal val="1+#ppt_h/2"/>
                                          </p:val>
                                        </p:tav>
                                        <p:tav tm="100000">
                                          <p:val>
                                            <p:strVal val="#ppt_y"/>
                                          </p:val>
                                        </p:tav>
                                      </p:tavLst>
                                    </p:anim>
                                  </p:childTnLst>
                                </p:cTn>
                              </p:par>
                              <p:par>
                                <p:cTn fill="hold" id="69" nodeType="withEffect" presetClass="entr" presetID="2" presetSubtype="4">
                                  <p:stCondLst>
                                    <p:cond delay="0"/>
                                  </p:stCondLst>
                                  <p:childTnLst>
                                    <p:set>
                                      <p:cBhvr>
                                        <p:cTn dur="1" fill="hold" id="70">
                                          <p:stCondLst>
                                            <p:cond delay="0"/>
                                          </p:stCondLst>
                                        </p:cTn>
                                        <p:tgtEl>
                                          <p:spTgt spid="6">
                                            <p:txEl>
                                              <p:pRg end="16" st="16"/>
                                            </p:txEl>
                                          </p:spTgt>
                                        </p:tgtEl>
                                        <p:attrNameLst>
                                          <p:attrName>style.visibility</p:attrName>
                                        </p:attrNameLst>
                                      </p:cBhvr>
                                      <p:to>
                                        <p:strVal val="visible"/>
                                      </p:to>
                                    </p:set>
                                    <p:anim calcmode="lin" valueType="num">
                                      <p:cBhvr additive="base">
                                        <p:cTn dur="500" fill="hold" id="71"/>
                                        <p:tgtEl>
                                          <p:spTgt spid="6">
                                            <p:txEl>
                                              <p:pRg end="16" st="16"/>
                                            </p:txEl>
                                          </p:spTgt>
                                        </p:tgtEl>
                                        <p:attrNameLst>
                                          <p:attrName>ppt_x</p:attrName>
                                        </p:attrNameLst>
                                      </p:cBhvr>
                                      <p:tavLst>
                                        <p:tav tm="0">
                                          <p:val>
                                            <p:strVal val="#ppt_x"/>
                                          </p:val>
                                        </p:tav>
                                        <p:tav tm="100000">
                                          <p:val>
                                            <p:strVal val="#ppt_x"/>
                                          </p:val>
                                        </p:tav>
                                      </p:tavLst>
                                    </p:anim>
                                    <p:anim calcmode="lin" valueType="num">
                                      <p:cBhvr additive="base">
                                        <p:cTn dur="500" fill="hold" id="72"/>
                                        <p:tgtEl>
                                          <p:spTgt spid="6">
                                            <p:txEl>
                                              <p:pRg end="16" st="16"/>
                                            </p:txEl>
                                          </p:spTgt>
                                        </p:tgtEl>
                                        <p:attrNameLst>
                                          <p:attrName>ppt_y</p:attrName>
                                        </p:attrNameLst>
                                      </p:cBhvr>
                                      <p:tavLst>
                                        <p:tav tm="0">
                                          <p:val>
                                            <p:strVal val="1+#ppt_h/2"/>
                                          </p:val>
                                        </p:tav>
                                        <p:tav tm="100000">
                                          <p:val>
                                            <p:strVal val="#ppt_y"/>
                                          </p:val>
                                        </p:tav>
                                      </p:tavLst>
                                    </p:anim>
                                  </p:childTnLst>
                                </p:cTn>
                              </p:par>
                              <p:par>
                                <p:cTn fill="hold" id="73" nodeType="withEffect" presetClass="entr" presetID="2" presetSubtype="4">
                                  <p:stCondLst>
                                    <p:cond delay="0"/>
                                  </p:stCondLst>
                                  <p:childTnLst>
                                    <p:set>
                                      <p:cBhvr>
                                        <p:cTn dur="1" fill="hold" id="74">
                                          <p:stCondLst>
                                            <p:cond delay="0"/>
                                          </p:stCondLst>
                                        </p:cTn>
                                        <p:tgtEl>
                                          <p:spTgt spid="6">
                                            <p:txEl>
                                              <p:pRg end="17" st="17"/>
                                            </p:txEl>
                                          </p:spTgt>
                                        </p:tgtEl>
                                        <p:attrNameLst>
                                          <p:attrName>style.visibility</p:attrName>
                                        </p:attrNameLst>
                                      </p:cBhvr>
                                      <p:to>
                                        <p:strVal val="visible"/>
                                      </p:to>
                                    </p:set>
                                    <p:anim calcmode="lin" valueType="num">
                                      <p:cBhvr additive="base">
                                        <p:cTn dur="500" fill="hold" id="75"/>
                                        <p:tgtEl>
                                          <p:spTgt spid="6">
                                            <p:txEl>
                                              <p:pRg end="17" st="17"/>
                                            </p:txEl>
                                          </p:spTgt>
                                        </p:tgtEl>
                                        <p:attrNameLst>
                                          <p:attrName>ppt_x</p:attrName>
                                        </p:attrNameLst>
                                      </p:cBhvr>
                                      <p:tavLst>
                                        <p:tav tm="0">
                                          <p:val>
                                            <p:strVal val="#ppt_x"/>
                                          </p:val>
                                        </p:tav>
                                        <p:tav tm="100000">
                                          <p:val>
                                            <p:strVal val="#ppt_x"/>
                                          </p:val>
                                        </p:tav>
                                      </p:tavLst>
                                    </p:anim>
                                    <p:anim calcmode="lin" valueType="num">
                                      <p:cBhvr additive="base">
                                        <p:cTn dur="500" fill="hold" id="76"/>
                                        <p:tgtEl>
                                          <p:spTgt spid="6">
                                            <p:txEl>
                                              <p:pRg end="17" st="17"/>
                                            </p:txEl>
                                          </p:spTgt>
                                        </p:tgtEl>
                                        <p:attrNameLst>
                                          <p:attrName>ppt_y</p:attrName>
                                        </p:attrNameLst>
                                      </p:cBhvr>
                                      <p:tavLst>
                                        <p:tav tm="0">
                                          <p:val>
                                            <p:strVal val="1+#ppt_h/2"/>
                                          </p:val>
                                        </p:tav>
                                        <p:tav tm="100000">
                                          <p:val>
                                            <p:strVal val="#ppt_y"/>
                                          </p:val>
                                        </p:tav>
                                      </p:tavLst>
                                    </p:anim>
                                  </p:childTnLst>
                                </p:cTn>
                              </p:par>
                              <p:par>
                                <p:cTn fill="hold" id="77" nodeType="withEffect" presetClass="entr" presetID="2" presetSubtype="4">
                                  <p:stCondLst>
                                    <p:cond delay="0"/>
                                  </p:stCondLst>
                                  <p:childTnLst>
                                    <p:set>
                                      <p:cBhvr>
                                        <p:cTn dur="1" fill="hold" id="78">
                                          <p:stCondLst>
                                            <p:cond delay="0"/>
                                          </p:stCondLst>
                                        </p:cTn>
                                        <p:tgtEl>
                                          <p:spTgt spid="6">
                                            <p:txEl>
                                              <p:pRg end="18" st="18"/>
                                            </p:txEl>
                                          </p:spTgt>
                                        </p:tgtEl>
                                        <p:attrNameLst>
                                          <p:attrName>style.visibility</p:attrName>
                                        </p:attrNameLst>
                                      </p:cBhvr>
                                      <p:to>
                                        <p:strVal val="visible"/>
                                      </p:to>
                                    </p:set>
                                    <p:anim calcmode="lin" valueType="num">
                                      <p:cBhvr additive="base">
                                        <p:cTn dur="500" fill="hold" id="79"/>
                                        <p:tgtEl>
                                          <p:spTgt spid="6">
                                            <p:txEl>
                                              <p:pRg end="18" st="18"/>
                                            </p:txEl>
                                          </p:spTgt>
                                        </p:tgtEl>
                                        <p:attrNameLst>
                                          <p:attrName>ppt_x</p:attrName>
                                        </p:attrNameLst>
                                      </p:cBhvr>
                                      <p:tavLst>
                                        <p:tav tm="0">
                                          <p:val>
                                            <p:strVal val="#ppt_x"/>
                                          </p:val>
                                        </p:tav>
                                        <p:tav tm="100000">
                                          <p:val>
                                            <p:strVal val="#ppt_x"/>
                                          </p:val>
                                        </p:tav>
                                      </p:tavLst>
                                    </p:anim>
                                    <p:anim calcmode="lin" valueType="num">
                                      <p:cBhvr additive="base">
                                        <p:cTn dur="500" fill="hold" id="80"/>
                                        <p:tgtEl>
                                          <p:spTgt spid="6">
                                            <p:txEl>
                                              <p:pRg end="18" st="18"/>
                                            </p:txEl>
                                          </p:spTgt>
                                        </p:tgtEl>
                                        <p:attrNameLst>
                                          <p:attrName>ppt_y</p:attrName>
                                        </p:attrNameLst>
                                      </p:cBhvr>
                                      <p:tavLst>
                                        <p:tav tm="0">
                                          <p:val>
                                            <p:strVal val="1+#ppt_h/2"/>
                                          </p:val>
                                        </p:tav>
                                        <p:tav tm="100000">
                                          <p:val>
                                            <p:strVal val="#ppt_y"/>
                                          </p:val>
                                        </p:tav>
                                      </p:tavLst>
                                    </p:anim>
                                  </p:childTnLst>
                                </p:cTn>
                              </p:par>
                              <p:par>
                                <p:cTn fill="hold" id="81" nodeType="withEffect" presetClass="entr" presetID="2" presetSubtype="4">
                                  <p:stCondLst>
                                    <p:cond delay="0"/>
                                  </p:stCondLst>
                                  <p:childTnLst>
                                    <p:set>
                                      <p:cBhvr>
                                        <p:cTn dur="1" fill="hold" id="82">
                                          <p:stCondLst>
                                            <p:cond delay="0"/>
                                          </p:stCondLst>
                                        </p:cTn>
                                        <p:tgtEl>
                                          <p:spTgt spid="6">
                                            <p:txEl>
                                              <p:pRg end="19" st="19"/>
                                            </p:txEl>
                                          </p:spTgt>
                                        </p:tgtEl>
                                        <p:attrNameLst>
                                          <p:attrName>style.visibility</p:attrName>
                                        </p:attrNameLst>
                                      </p:cBhvr>
                                      <p:to>
                                        <p:strVal val="visible"/>
                                      </p:to>
                                    </p:set>
                                    <p:anim calcmode="lin" valueType="num">
                                      <p:cBhvr additive="base">
                                        <p:cTn dur="500" fill="hold" id="83"/>
                                        <p:tgtEl>
                                          <p:spTgt spid="6">
                                            <p:txEl>
                                              <p:pRg end="19" st="19"/>
                                            </p:txEl>
                                          </p:spTgt>
                                        </p:tgtEl>
                                        <p:attrNameLst>
                                          <p:attrName>ppt_x</p:attrName>
                                        </p:attrNameLst>
                                      </p:cBhvr>
                                      <p:tavLst>
                                        <p:tav tm="0">
                                          <p:val>
                                            <p:strVal val="#ppt_x"/>
                                          </p:val>
                                        </p:tav>
                                        <p:tav tm="100000">
                                          <p:val>
                                            <p:strVal val="#ppt_x"/>
                                          </p:val>
                                        </p:tav>
                                      </p:tavLst>
                                    </p:anim>
                                    <p:anim calcmode="lin" valueType="num">
                                      <p:cBhvr additive="base">
                                        <p:cTn dur="500" fill="hold" id="84"/>
                                        <p:tgtEl>
                                          <p:spTgt spid="6">
                                            <p:txEl>
                                              <p:pRg end="19" st="1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idx="10" sz="quarter" type="sldNum"/>
          </p:nvPr>
        </p:nvSpPr>
        <p:spPr/>
        <p:txBody>
          <a:bodyPr numCol="1"/>
          <a:lstStyle/>
          <a:p>
            <a:fld id="{60B18D57-13A5-4968-950D-8FEF41FA4399}" type="slidenum">
              <a:rPr lang="en-US" smtClean="0"/>
              <a:t>4</a:t>
            </a:fld>
            <a:endParaRPr lang="en-US"/>
          </a:p>
        </p:txBody>
      </p:sp>
      <p:sp>
        <p:nvSpPr>
          <p:cNvPr id="4" name="Title 3"/>
          <p:cNvSpPr>
            <a:spLocks noGrp="1"/>
          </p:cNvSpPr>
          <p:nvPr>
            <p:ph type="title"/>
          </p:nvPr>
        </p:nvSpPr>
        <p:spPr/>
        <p:txBody>
          <a:bodyPr anchor="ctr" bIns="45720" lIns="91440" numCol="1" rIns="91440" tIns="45720"/>
          <a:lstStyle/>
          <a:p>
            <a:r>
              <a:rPr dirty="0" lang="en-US">
                <a:latin typeface="Arial"/>
                <a:cs typeface="Arial"/>
              </a:rPr>
              <a:t>Commander</a:t>
            </a:r>
            <a:endParaRPr dirty="0" lang="en-US"/>
          </a:p>
        </p:txBody>
      </p:sp>
      <p:sp>
        <p:nvSpPr>
          <p:cNvPr id="6" name="TextBox 5">
            <a:extLst>
              <a:ext uri="{FF2B5EF4-FFF2-40B4-BE49-F238E27FC236}">
                <a16:creationId xmlns:a16="http://schemas.microsoft.com/office/drawing/2014/main" id="{3621272D-ADB4-DA9C-9087-5E96E7E1E282}"/>
              </a:ext>
            </a:extLst>
          </p:cNvPr>
          <p:cNvSpPr txBox="1"/>
          <p:nvPr/>
        </p:nvSpPr>
        <p:spPr>
          <a:xfrm>
            <a:off x="1800469" y="1491368"/>
            <a:ext cx="5543062" cy="4278094"/>
          </a:xfrm>
          <a:prstGeom prst="rect">
            <a:avLst/>
          </a:prstGeom>
          <a:noFill/>
        </p:spPr>
        <p:txBody>
          <a:bodyPr numCol="1" rtlCol="0" wrap="square">
            <a:spAutoFit/>
          </a:bodyPr>
          <a:lstStyle/>
          <a:p>
            <a:r>
              <a:rPr/>
              <a:t>l. Assure that the District Inspector has properly inspected the books and records </a:t>
            </a:r>
            <a:r>
              <a:rPr/>
              <a:t>of the Posts in the District in accordance with the Department Bylaws</a:t>
            </a:r>
          </a:p>
          <a:p>
            <a:r>
              <a:rPr/>
              <a:t>or as directed by the State Commander.</a:t>
            </a:r>
          </a:p>
          <a:p>
            <a:r>
              <a:rPr/>
              <a:t>m. Assure that eligble veterans are encouraged to join and maintain membership.</a:t>
            </a:r>
          </a:p>
          <a:p>
            <a:r>
              <a:rPr/>
              <a:t>n. Be an ex-officio member of all committees.</a:t>
            </a:r>
          </a:p>
          <a:p>
            <a:r>
              <a:rPr/>
              <a:t>o. Serve as a member of the Department Council of</a:t>
            </a:r>
          </a:p>
          <a:p>
            <a:r>
              <a:rPr/>
              <a:t>Administration.</a:t>
            </a:r>
          </a:p>
        </p:txBody>
      </p:sp>
    </p:spTree>
    <p:extLst>
      <p:ext uri="{BB962C8B-B14F-4D97-AF65-F5344CB8AC3E}">
        <p14:creationId xmlns:p14="http://schemas.microsoft.com/office/powerpoint/2010/main" val="2050831834"/>
      </p:ext>
    </p:extLst>
  </p:cSld>
  <p:clrMapOvr>
    <a:masterClrMapping/>
  </p:clrMapOvr>
  <p:transition spd="slow">
    <p:wipe/>
  </p:transition>
  <p:timing>
    <p:tnLst>
      <p:par>
        <p:cTn dur="indefinite" id="1" nodeType="tmRoot" restart="never">
          <p:childTnLst>
            <p:seq concurrent="1" nextAc="seek">
              <p:cTn dur="indefinite" id="2" nodeType="mainSeq">
                <p:childTnLst>
                  <p:par>
                    <p:cTn fill="hold" id="3">
                      <p:stCondLst>
                        <p:cond delay="indefinite"/>
                      </p:stCondLst>
                      <p:childTnLst>
                        <p:par>
                          <p:cTn fill="hold" id="4">
                            <p:stCondLst>
                              <p:cond delay="0"/>
                            </p:stCondLst>
                            <p:childTnLst>
                              <p:par>
                                <p:cTn fill="hold" id="5" nodeType="clickEffect" presetClass="entr" presetID="2" presetSubtype="4">
                                  <p:stCondLst>
                                    <p:cond delay="0"/>
                                  </p:stCondLst>
                                  <p:childTnLst>
                                    <p:set>
                                      <p:cBhvr>
                                        <p:cTn dur="1" fill="hold" id="6">
                                          <p:stCondLst>
                                            <p:cond delay="0"/>
                                          </p:stCondLst>
                                        </p:cTn>
                                        <p:tgtEl>
                                          <p:spTgt spid="6">
                                            <p:txEl>
                                              <p:pRg end="4" st="4"/>
                                            </p:txEl>
                                          </p:spTgt>
                                        </p:tgtEl>
                                        <p:attrNameLst>
                                          <p:attrName>style.visibility</p:attrName>
                                        </p:attrNameLst>
                                      </p:cBhvr>
                                      <p:to>
                                        <p:strVal val="visible"/>
                                      </p:to>
                                    </p:set>
                                    <p:anim calcmode="lin" valueType="num">
                                      <p:cBhvr additive="base">
                                        <p:cTn dur="500" fill="hold" id="7"/>
                                        <p:tgtEl>
                                          <p:spTgt spid="6">
                                            <p:txEl>
                                              <p:pRg end="4" st="4"/>
                                            </p:txEl>
                                          </p:spTgt>
                                        </p:tgtEl>
                                        <p:attrNameLst>
                                          <p:attrName>ppt_x</p:attrName>
                                        </p:attrNameLst>
                                      </p:cBhvr>
                                      <p:tavLst>
                                        <p:tav tm="0">
                                          <p:val>
                                            <p:strVal val="#ppt_x"/>
                                          </p:val>
                                        </p:tav>
                                        <p:tav tm="100000">
                                          <p:val>
                                            <p:strVal val="#ppt_x"/>
                                          </p:val>
                                        </p:tav>
                                      </p:tavLst>
                                    </p:anim>
                                    <p:anim calcmode="lin" valueType="num">
                                      <p:cBhvr additive="base">
                                        <p:cTn dur="500" fill="hold" id="8"/>
                                        <p:tgtEl>
                                          <p:spTgt spid="6">
                                            <p:txEl>
                                              <p:pRg end="4" st="4"/>
                                            </p:txEl>
                                          </p:spTgt>
                                        </p:tgtEl>
                                        <p:attrNameLst>
                                          <p:attrName>ppt_y</p:attrName>
                                        </p:attrNameLst>
                                      </p:cBhvr>
                                      <p:tavLst>
                                        <p:tav tm="0">
                                          <p:val>
                                            <p:strVal val="1+#ppt_h/2"/>
                                          </p:val>
                                        </p:tav>
                                        <p:tav tm="100000">
                                          <p:val>
                                            <p:strVal val="#ppt_y"/>
                                          </p:val>
                                        </p:tav>
                                      </p:tavLst>
                                    </p:anim>
                                  </p:childTnLst>
                                </p:cTn>
                              </p:par>
                              <p:par>
                                <p:cTn fill="hold" id="9" nodeType="withEffect" presetClass="entr" presetID="2" presetSubtype="4">
                                  <p:stCondLst>
                                    <p:cond delay="0"/>
                                  </p:stCondLst>
                                  <p:childTnLst>
                                    <p:set>
                                      <p:cBhvr>
                                        <p:cTn dur="1" fill="hold" id="10">
                                          <p:stCondLst>
                                            <p:cond delay="0"/>
                                          </p:stCondLst>
                                        </p:cTn>
                                        <p:tgtEl>
                                          <p:spTgt spid="6">
                                            <p:txEl>
                                              <p:pRg end="5" st="5"/>
                                            </p:txEl>
                                          </p:spTgt>
                                        </p:tgtEl>
                                        <p:attrNameLst>
                                          <p:attrName>style.visibility</p:attrName>
                                        </p:attrNameLst>
                                      </p:cBhvr>
                                      <p:to>
                                        <p:strVal val="visible"/>
                                      </p:to>
                                    </p:set>
                                    <p:anim calcmode="lin" valueType="num">
                                      <p:cBhvr additive="base">
                                        <p:cTn dur="500" fill="hold" id="11"/>
                                        <p:tgtEl>
                                          <p:spTgt spid="6">
                                            <p:txEl>
                                              <p:pRg end="5" st="5"/>
                                            </p:txEl>
                                          </p:spTgt>
                                        </p:tgtEl>
                                        <p:attrNameLst>
                                          <p:attrName>ppt_x</p:attrName>
                                        </p:attrNameLst>
                                      </p:cBhvr>
                                      <p:tavLst>
                                        <p:tav tm="0">
                                          <p:val>
                                            <p:strVal val="#ppt_x"/>
                                          </p:val>
                                        </p:tav>
                                        <p:tav tm="100000">
                                          <p:val>
                                            <p:strVal val="#ppt_x"/>
                                          </p:val>
                                        </p:tav>
                                      </p:tavLst>
                                    </p:anim>
                                    <p:anim calcmode="lin" valueType="num">
                                      <p:cBhvr additive="base">
                                        <p:cTn dur="500" fill="hold" id="12"/>
                                        <p:tgtEl>
                                          <p:spTgt spid="6">
                                            <p:txEl>
                                              <p:pRg end="5" st="5"/>
                                            </p:txEl>
                                          </p:spTgt>
                                        </p:tgtEl>
                                        <p:attrNameLst>
                                          <p:attrName>ppt_y</p:attrName>
                                        </p:attrNameLst>
                                      </p:cBhvr>
                                      <p:tavLst>
                                        <p:tav tm="0">
                                          <p:val>
                                            <p:strVal val="1+#ppt_h/2"/>
                                          </p:val>
                                        </p:tav>
                                        <p:tav tm="100000">
                                          <p:val>
                                            <p:strVal val="#ppt_y"/>
                                          </p:val>
                                        </p:tav>
                                      </p:tavLst>
                                    </p:anim>
                                  </p:childTnLst>
                                </p:cTn>
                              </p:par>
                              <p:par>
                                <p:cTn fill="hold" id="13" nodeType="withEffect" presetClass="entr" presetID="2" presetSubtype="4">
                                  <p:stCondLst>
                                    <p:cond delay="0"/>
                                  </p:stCondLst>
                                  <p:childTnLst>
                                    <p:set>
                                      <p:cBhvr>
                                        <p:cTn dur="1" fill="hold" id="14">
                                          <p:stCondLst>
                                            <p:cond delay="0"/>
                                          </p:stCondLst>
                                        </p:cTn>
                                        <p:tgtEl>
                                          <p:spTgt spid="6">
                                            <p:txEl>
                                              <p:pRg end="6" st="6"/>
                                            </p:txEl>
                                          </p:spTgt>
                                        </p:tgtEl>
                                        <p:attrNameLst>
                                          <p:attrName>style.visibility</p:attrName>
                                        </p:attrNameLst>
                                      </p:cBhvr>
                                      <p:to>
                                        <p:strVal val="visible"/>
                                      </p:to>
                                    </p:set>
                                    <p:anim calcmode="lin" valueType="num">
                                      <p:cBhvr additive="base">
                                        <p:cTn dur="500" fill="hold" id="15"/>
                                        <p:tgtEl>
                                          <p:spTgt spid="6">
                                            <p:txEl>
                                              <p:pRg end="6" st="6"/>
                                            </p:txEl>
                                          </p:spTgt>
                                        </p:tgtEl>
                                        <p:attrNameLst>
                                          <p:attrName>ppt_x</p:attrName>
                                        </p:attrNameLst>
                                      </p:cBhvr>
                                      <p:tavLst>
                                        <p:tav tm="0">
                                          <p:val>
                                            <p:strVal val="#ppt_x"/>
                                          </p:val>
                                        </p:tav>
                                        <p:tav tm="100000">
                                          <p:val>
                                            <p:strVal val="#ppt_x"/>
                                          </p:val>
                                        </p:tav>
                                      </p:tavLst>
                                    </p:anim>
                                    <p:anim calcmode="lin" valueType="num">
                                      <p:cBhvr additive="base">
                                        <p:cTn dur="500" fill="hold" id="16"/>
                                        <p:tgtEl>
                                          <p:spTgt spid="6">
                                            <p:txEl>
                                              <p:pRg end="6" st="6"/>
                                            </p:txEl>
                                          </p:spTgt>
                                        </p:tgtEl>
                                        <p:attrNameLst>
                                          <p:attrName>ppt_y</p:attrName>
                                        </p:attrNameLst>
                                      </p:cBhvr>
                                      <p:tavLst>
                                        <p:tav tm="0">
                                          <p:val>
                                            <p:strVal val="1+#ppt_h/2"/>
                                          </p:val>
                                        </p:tav>
                                        <p:tav tm="100000">
                                          <p:val>
                                            <p:strVal val="#ppt_y"/>
                                          </p:val>
                                        </p:tav>
                                      </p:tavLst>
                                    </p:anim>
                                  </p:childTnLst>
                                </p:cTn>
                              </p:par>
                            </p:childTnLst>
                          </p:cTn>
                        </p:par>
                      </p:childTnLst>
                    </p:cTn>
                  </p:par>
                  <p:par>
                    <p:cTn fill="hold" id="17">
                      <p:stCondLst>
                        <p:cond delay="indefinite"/>
                      </p:stCondLst>
                      <p:childTnLst>
                        <p:par>
                          <p:cTn fill="hold" id="18">
                            <p:stCondLst>
                              <p:cond delay="0"/>
                            </p:stCondLst>
                            <p:childTnLst>
                              <p:par>
                                <p:cTn fill="hold" id="19" nodeType="clickEffect" presetClass="entr" presetID="2" presetSubtype="4">
                                  <p:stCondLst>
                                    <p:cond delay="0"/>
                                  </p:stCondLst>
                                  <p:childTnLst>
                                    <p:set>
                                      <p:cBhvr>
                                        <p:cTn dur="1" fill="hold" id="20">
                                          <p:stCondLst>
                                            <p:cond delay="0"/>
                                          </p:stCondLst>
                                        </p:cTn>
                                        <p:tgtEl>
                                          <p:spTgt spid="6">
                                            <p:txEl>
                                              <p:pRg end="7" st="7"/>
                                            </p:txEl>
                                          </p:spTgt>
                                        </p:tgtEl>
                                        <p:attrNameLst>
                                          <p:attrName>style.visibility</p:attrName>
                                        </p:attrNameLst>
                                      </p:cBhvr>
                                      <p:to>
                                        <p:strVal val="visible"/>
                                      </p:to>
                                    </p:set>
                                    <p:anim calcmode="lin" valueType="num">
                                      <p:cBhvr additive="base">
                                        <p:cTn dur="500" fill="hold" id="21"/>
                                        <p:tgtEl>
                                          <p:spTgt spid="6">
                                            <p:txEl>
                                              <p:pRg end="7" st="7"/>
                                            </p:txEl>
                                          </p:spTgt>
                                        </p:tgtEl>
                                        <p:attrNameLst>
                                          <p:attrName>ppt_x</p:attrName>
                                        </p:attrNameLst>
                                      </p:cBhvr>
                                      <p:tavLst>
                                        <p:tav tm="0">
                                          <p:val>
                                            <p:strVal val="#ppt_x"/>
                                          </p:val>
                                        </p:tav>
                                        <p:tav tm="100000">
                                          <p:val>
                                            <p:strVal val="#ppt_x"/>
                                          </p:val>
                                        </p:tav>
                                      </p:tavLst>
                                    </p:anim>
                                    <p:anim calcmode="lin" valueType="num">
                                      <p:cBhvr additive="base">
                                        <p:cTn dur="500" fill="hold" id="22"/>
                                        <p:tgtEl>
                                          <p:spTgt spid="6">
                                            <p:txEl>
                                              <p:pRg end="7" st="7"/>
                                            </p:txEl>
                                          </p:spTgt>
                                        </p:tgtEl>
                                        <p:attrNameLst>
                                          <p:attrName>ppt_y</p:attrName>
                                        </p:attrNameLst>
                                      </p:cBhvr>
                                      <p:tavLst>
                                        <p:tav tm="0">
                                          <p:val>
                                            <p:strVal val="1+#ppt_h/2"/>
                                          </p:val>
                                        </p:tav>
                                        <p:tav tm="100000">
                                          <p:val>
                                            <p:strVal val="#ppt_y"/>
                                          </p:val>
                                        </p:tav>
                                      </p:tavLst>
                                    </p:anim>
                                  </p:childTnLst>
                                </p:cTn>
                              </p:par>
                              <p:par>
                                <p:cTn fill="hold" id="23" nodeType="withEffect" presetClass="entr" presetID="2" presetSubtype="4">
                                  <p:stCondLst>
                                    <p:cond delay="0"/>
                                  </p:stCondLst>
                                  <p:childTnLst>
                                    <p:set>
                                      <p:cBhvr>
                                        <p:cTn dur="1" fill="hold" id="24">
                                          <p:stCondLst>
                                            <p:cond delay="0"/>
                                          </p:stCondLst>
                                        </p:cTn>
                                        <p:tgtEl>
                                          <p:spTgt spid="6">
                                            <p:txEl>
                                              <p:pRg end="8" st="8"/>
                                            </p:txEl>
                                          </p:spTgt>
                                        </p:tgtEl>
                                        <p:attrNameLst>
                                          <p:attrName>style.visibility</p:attrName>
                                        </p:attrNameLst>
                                      </p:cBhvr>
                                      <p:to>
                                        <p:strVal val="visible"/>
                                      </p:to>
                                    </p:set>
                                    <p:anim calcmode="lin" valueType="num">
                                      <p:cBhvr additive="base">
                                        <p:cTn dur="500" fill="hold" id="25"/>
                                        <p:tgtEl>
                                          <p:spTgt spid="6">
                                            <p:txEl>
                                              <p:pRg end="8" st="8"/>
                                            </p:txEl>
                                          </p:spTgt>
                                        </p:tgtEl>
                                        <p:attrNameLst>
                                          <p:attrName>ppt_x</p:attrName>
                                        </p:attrNameLst>
                                      </p:cBhvr>
                                      <p:tavLst>
                                        <p:tav tm="0">
                                          <p:val>
                                            <p:strVal val="#ppt_x"/>
                                          </p:val>
                                        </p:tav>
                                        <p:tav tm="100000">
                                          <p:val>
                                            <p:strVal val="#ppt_x"/>
                                          </p:val>
                                        </p:tav>
                                      </p:tavLst>
                                    </p:anim>
                                    <p:anim calcmode="lin" valueType="num">
                                      <p:cBhvr additive="base">
                                        <p:cTn dur="500" fill="hold" id="26"/>
                                        <p:tgtEl>
                                          <p:spTgt spid="6">
                                            <p:txEl>
                                              <p:pRg end="8" st="8"/>
                                            </p:txEl>
                                          </p:spTgt>
                                        </p:tgtEl>
                                        <p:attrNameLst>
                                          <p:attrName>ppt_y</p:attrName>
                                        </p:attrNameLst>
                                      </p:cBhvr>
                                      <p:tavLst>
                                        <p:tav tm="0">
                                          <p:val>
                                            <p:strVal val="1+#ppt_h/2"/>
                                          </p:val>
                                        </p:tav>
                                        <p:tav tm="100000">
                                          <p:val>
                                            <p:strVal val="#ppt_y"/>
                                          </p:val>
                                        </p:tav>
                                      </p:tavLst>
                                    </p:anim>
                                  </p:childTnLst>
                                </p:cTn>
                              </p:par>
                              <p:par>
                                <p:cTn fill="hold" id="27" nodeType="withEffect" presetClass="entr" presetID="2" presetSubtype="4">
                                  <p:stCondLst>
                                    <p:cond delay="0"/>
                                  </p:stCondLst>
                                  <p:childTnLst>
                                    <p:set>
                                      <p:cBhvr>
                                        <p:cTn dur="1" fill="hold" id="28">
                                          <p:stCondLst>
                                            <p:cond delay="0"/>
                                          </p:stCondLst>
                                        </p:cTn>
                                        <p:tgtEl>
                                          <p:spTgt spid="6">
                                            <p:txEl>
                                              <p:pRg end="9" st="9"/>
                                            </p:txEl>
                                          </p:spTgt>
                                        </p:tgtEl>
                                        <p:attrNameLst>
                                          <p:attrName>style.visibility</p:attrName>
                                        </p:attrNameLst>
                                      </p:cBhvr>
                                      <p:to>
                                        <p:strVal val="visible"/>
                                      </p:to>
                                    </p:set>
                                    <p:anim calcmode="lin" valueType="num">
                                      <p:cBhvr additive="base">
                                        <p:cTn dur="500" fill="hold" id="29"/>
                                        <p:tgtEl>
                                          <p:spTgt spid="6">
                                            <p:txEl>
                                              <p:pRg end="9" st="9"/>
                                            </p:txEl>
                                          </p:spTgt>
                                        </p:tgtEl>
                                        <p:attrNameLst>
                                          <p:attrName>ppt_x</p:attrName>
                                        </p:attrNameLst>
                                      </p:cBhvr>
                                      <p:tavLst>
                                        <p:tav tm="0">
                                          <p:val>
                                            <p:strVal val="#ppt_x"/>
                                          </p:val>
                                        </p:tav>
                                        <p:tav tm="100000">
                                          <p:val>
                                            <p:strVal val="#ppt_x"/>
                                          </p:val>
                                        </p:tav>
                                      </p:tavLst>
                                    </p:anim>
                                    <p:anim calcmode="lin" valueType="num">
                                      <p:cBhvr additive="base">
                                        <p:cTn dur="500" fill="hold" id="30"/>
                                        <p:tgtEl>
                                          <p:spTgt spid="6">
                                            <p:txEl>
                                              <p:pRg end="9" st="9"/>
                                            </p:txEl>
                                          </p:spTgt>
                                        </p:tgtEl>
                                        <p:attrNameLst>
                                          <p:attrName>ppt_y</p:attrName>
                                        </p:attrNameLst>
                                      </p:cBhvr>
                                      <p:tavLst>
                                        <p:tav tm="0">
                                          <p:val>
                                            <p:strVal val="1+#ppt_h/2"/>
                                          </p:val>
                                        </p:tav>
                                        <p:tav tm="100000">
                                          <p:val>
                                            <p:strVal val="#ppt_y"/>
                                          </p:val>
                                        </p:tav>
                                      </p:tavLst>
                                    </p:anim>
                                  </p:childTnLst>
                                </p:cTn>
                              </p:par>
                              <p:par>
                                <p:cTn fill="hold" id="31" nodeType="withEffect" presetClass="entr" presetID="2" presetSubtype="4">
                                  <p:stCondLst>
                                    <p:cond delay="0"/>
                                  </p:stCondLst>
                                  <p:childTnLst>
                                    <p:set>
                                      <p:cBhvr>
                                        <p:cTn dur="1" fill="hold" id="32">
                                          <p:stCondLst>
                                            <p:cond delay="0"/>
                                          </p:stCondLst>
                                        </p:cTn>
                                        <p:tgtEl>
                                          <p:spTgt spid="6">
                                            <p:txEl>
                                              <p:pRg end="10" st="10"/>
                                            </p:txEl>
                                          </p:spTgt>
                                        </p:tgtEl>
                                        <p:attrNameLst>
                                          <p:attrName>style.visibility</p:attrName>
                                        </p:attrNameLst>
                                      </p:cBhvr>
                                      <p:to>
                                        <p:strVal val="visible"/>
                                      </p:to>
                                    </p:set>
                                    <p:anim calcmode="lin" valueType="num">
                                      <p:cBhvr additive="base">
                                        <p:cTn dur="500" fill="hold" id="33"/>
                                        <p:tgtEl>
                                          <p:spTgt spid="6">
                                            <p:txEl>
                                              <p:pRg end="10" st="10"/>
                                            </p:txEl>
                                          </p:spTgt>
                                        </p:tgtEl>
                                        <p:attrNameLst>
                                          <p:attrName>ppt_x</p:attrName>
                                        </p:attrNameLst>
                                      </p:cBhvr>
                                      <p:tavLst>
                                        <p:tav tm="0">
                                          <p:val>
                                            <p:strVal val="#ppt_x"/>
                                          </p:val>
                                        </p:tav>
                                        <p:tav tm="100000">
                                          <p:val>
                                            <p:strVal val="#ppt_x"/>
                                          </p:val>
                                        </p:tav>
                                      </p:tavLst>
                                    </p:anim>
                                    <p:anim calcmode="lin" valueType="num">
                                      <p:cBhvr additive="base">
                                        <p:cTn dur="500" fill="hold" id="34"/>
                                        <p:tgtEl>
                                          <p:spTgt spid="6">
                                            <p:txEl>
                                              <p:pRg end="10" st="10"/>
                                            </p:txEl>
                                          </p:spTgt>
                                        </p:tgtEl>
                                        <p:attrNameLst>
                                          <p:attrName>ppt_y</p:attrName>
                                        </p:attrNameLst>
                                      </p:cBhvr>
                                      <p:tavLst>
                                        <p:tav tm="0">
                                          <p:val>
                                            <p:strVal val="1+#ppt_h/2"/>
                                          </p:val>
                                        </p:tav>
                                        <p:tav tm="100000">
                                          <p:val>
                                            <p:strVal val="#ppt_y"/>
                                          </p:val>
                                        </p:tav>
                                      </p:tavLst>
                                    </p:anim>
                                  </p:childTnLst>
                                </p:cTn>
                              </p:par>
                              <p:par>
                                <p:cTn fill="hold" id="35" nodeType="withEffect" presetClass="entr" presetID="2" presetSubtype="4">
                                  <p:stCondLst>
                                    <p:cond delay="0"/>
                                  </p:stCondLst>
                                  <p:childTnLst>
                                    <p:set>
                                      <p:cBhvr>
                                        <p:cTn dur="1" fill="hold" id="36">
                                          <p:stCondLst>
                                            <p:cond delay="0"/>
                                          </p:stCondLst>
                                        </p:cTn>
                                        <p:tgtEl>
                                          <p:spTgt spid="6">
                                            <p:txEl>
                                              <p:pRg end="11" st="11"/>
                                            </p:txEl>
                                          </p:spTgt>
                                        </p:tgtEl>
                                        <p:attrNameLst>
                                          <p:attrName>style.visibility</p:attrName>
                                        </p:attrNameLst>
                                      </p:cBhvr>
                                      <p:to>
                                        <p:strVal val="visible"/>
                                      </p:to>
                                    </p:set>
                                    <p:anim calcmode="lin" valueType="num">
                                      <p:cBhvr additive="base">
                                        <p:cTn dur="500" fill="hold" id="37"/>
                                        <p:tgtEl>
                                          <p:spTgt spid="6">
                                            <p:txEl>
                                              <p:pRg end="11" st="11"/>
                                            </p:txEl>
                                          </p:spTgt>
                                        </p:tgtEl>
                                        <p:attrNameLst>
                                          <p:attrName>ppt_x</p:attrName>
                                        </p:attrNameLst>
                                      </p:cBhvr>
                                      <p:tavLst>
                                        <p:tav tm="0">
                                          <p:val>
                                            <p:strVal val="#ppt_x"/>
                                          </p:val>
                                        </p:tav>
                                        <p:tav tm="100000">
                                          <p:val>
                                            <p:strVal val="#ppt_x"/>
                                          </p:val>
                                        </p:tav>
                                      </p:tavLst>
                                    </p:anim>
                                    <p:anim calcmode="lin" valueType="num">
                                      <p:cBhvr additive="base">
                                        <p:cTn dur="500" fill="hold" id="38"/>
                                        <p:tgtEl>
                                          <p:spTgt spid="6">
                                            <p:txEl>
                                              <p:pRg end="11" st="11"/>
                                            </p:txEl>
                                          </p:spTgt>
                                        </p:tgtEl>
                                        <p:attrNameLst>
                                          <p:attrName>ppt_y</p:attrName>
                                        </p:attrNameLst>
                                      </p:cBhvr>
                                      <p:tavLst>
                                        <p:tav tm="0">
                                          <p:val>
                                            <p:strVal val="1+#ppt_h/2"/>
                                          </p:val>
                                        </p:tav>
                                        <p:tav tm="100000">
                                          <p:val>
                                            <p:strVal val="#ppt_y"/>
                                          </p:val>
                                        </p:tav>
                                      </p:tavLst>
                                    </p:anim>
                                  </p:childTnLst>
                                </p:cTn>
                              </p:par>
                              <p:par>
                                <p:cTn fill="hold" id="39" nodeType="withEffect" presetClass="entr" presetID="2" presetSubtype="4">
                                  <p:stCondLst>
                                    <p:cond delay="0"/>
                                  </p:stCondLst>
                                  <p:childTnLst>
                                    <p:set>
                                      <p:cBhvr>
                                        <p:cTn dur="1" fill="hold" id="40">
                                          <p:stCondLst>
                                            <p:cond delay="0"/>
                                          </p:stCondLst>
                                        </p:cTn>
                                        <p:tgtEl>
                                          <p:spTgt spid="6">
                                            <p:txEl>
                                              <p:pRg end="12" st="12"/>
                                            </p:txEl>
                                          </p:spTgt>
                                        </p:tgtEl>
                                        <p:attrNameLst>
                                          <p:attrName>style.visibility</p:attrName>
                                        </p:attrNameLst>
                                      </p:cBhvr>
                                      <p:to>
                                        <p:strVal val="visible"/>
                                      </p:to>
                                    </p:set>
                                    <p:anim calcmode="lin" valueType="num">
                                      <p:cBhvr additive="base">
                                        <p:cTn dur="500" fill="hold" id="41"/>
                                        <p:tgtEl>
                                          <p:spTgt spid="6">
                                            <p:txEl>
                                              <p:pRg end="12" st="12"/>
                                            </p:txEl>
                                          </p:spTgt>
                                        </p:tgtEl>
                                        <p:attrNameLst>
                                          <p:attrName>ppt_x</p:attrName>
                                        </p:attrNameLst>
                                      </p:cBhvr>
                                      <p:tavLst>
                                        <p:tav tm="0">
                                          <p:val>
                                            <p:strVal val="#ppt_x"/>
                                          </p:val>
                                        </p:tav>
                                        <p:tav tm="100000">
                                          <p:val>
                                            <p:strVal val="#ppt_x"/>
                                          </p:val>
                                        </p:tav>
                                      </p:tavLst>
                                    </p:anim>
                                    <p:anim calcmode="lin" valueType="num">
                                      <p:cBhvr additive="base">
                                        <p:cTn dur="500" fill="hold" id="42"/>
                                        <p:tgtEl>
                                          <p:spTgt spid="6">
                                            <p:txEl>
                                              <p:pRg end="12" st="12"/>
                                            </p:txEl>
                                          </p:spTgt>
                                        </p:tgtEl>
                                        <p:attrNameLst>
                                          <p:attrName>ppt_y</p:attrName>
                                        </p:attrNameLst>
                                      </p:cBhvr>
                                      <p:tavLst>
                                        <p:tav tm="0">
                                          <p:val>
                                            <p:strVal val="1+#ppt_h/2"/>
                                          </p:val>
                                        </p:tav>
                                        <p:tav tm="100000">
                                          <p:val>
                                            <p:strVal val="#ppt_y"/>
                                          </p:val>
                                        </p:tav>
                                      </p:tavLst>
                                    </p:anim>
                                  </p:childTnLst>
                                </p:cTn>
                              </p:par>
                              <p:par>
                                <p:cTn fill="hold" id="43" nodeType="withEffect" presetClass="entr" presetID="2" presetSubtype="4">
                                  <p:stCondLst>
                                    <p:cond delay="0"/>
                                  </p:stCondLst>
                                  <p:childTnLst>
                                    <p:set>
                                      <p:cBhvr>
                                        <p:cTn dur="1" fill="hold" id="44">
                                          <p:stCondLst>
                                            <p:cond delay="0"/>
                                          </p:stCondLst>
                                        </p:cTn>
                                        <p:tgtEl>
                                          <p:spTgt spid="6">
                                            <p:txEl>
                                              <p:pRg end="13" st="13"/>
                                            </p:txEl>
                                          </p:spTgt>
                                        </p:tgtEl>
                                        <p:attrNameLst>
                                          <p:attrName>style.visibility</p:attrName>
                                        </p:attrNameLst>
                                      </p:cBhvr>
                                      <p:to>
                                        <p:strVal val="visible"/>
                                      </p:to>
                                    </p:set>
                                    <p:anim calcmode="lin" valueType="num">
                                      <p:cBhvr additive="base">
                                        <p:cTn dur="500" fill="hold" id="45"/>
                                        <p:tgtEl>
                                          <p:spTgt spid="6">
                                            <p:txEl>
                                              <p:pRg end="13" st="13"/>
                                            </p:txEl>
                                          </p:spTgt>
                                        </p:tgtEl>
                                        <p:attrNameLst>
                                          <p:attrName>ppt_x</p:attrName>
                                        </p:attrNameLst>
                                      </p:cBhvr>
                                      <p:tavLst>
                                        <p:tav tm="0">
                                          <p:val>
                                            <p:strVal val="#ppt_x"/>
                                          </p:val>
                                        </p:tav>
                                        <p:tav tm="100000">
                                          <p:val>
                                            <p:strVal val="#ppt_x"/>
                                          </p:val>
                                        </p:tav>
                                      </p:tavLst>
                                    </p:anim>
                                    <p:anim calcmode="lin" valueType="num">
                                      <p:cBhvr additive="base">
                                        <p:cTn dur="500" fill="hold" id="46"/>
                                        <p:tgtEl>
                                          <p:spTgt spid="6">
                                            <p:txEl>
                                              <p:pRg end="13" st="13"/>
                                            </p:txEl>
                                          </p:spTgt>
                                        </p:tgtEl>
                                        <p:attrNameLst>
                                          <p:attrName>ppt_y</p:attrName>
                                        </p:attrNameLst>
                                      </p:cBhvr>
                                      <p:tavLst>
                                        <p:tav tm="0">
                                          <p:val>
                                            <p:strVal val="1+#ppt_h/2"/>
                                          </p:val>
                                        </p:tav>
                                        <p:tav tm="100000">
                                          <p:val>
                                            <p:strVal val="#ppt_y"/>
                                          </p:val>
                                        </p:tav>
                                      </p:tavLst>
                                    </p:anim>
                                  </p:childTnLst>
                                </p:cTn>
                              </p:par>
                              <p:par>
                                <p:cTn fill="hold" id="47" nodeType="withEffect" presetClass="entr" presetID="2" presetSubtype="4">
                                  <p:stCondLst>
                                    <p:cond delay="0"/>
                                  </p:stCondLst>
                                  <p:childTnLst>
                                    <p:set>
                                      <p:cBhvr>
                                        <p:cTn dur="1" fill="hold" id="48">
                                          <p:stCondLst>
                                            <p:cond delay="0"/>
                                          </p:stCondLst>
                                        </p:cTn>
                                        <p:tgtEl>
                                          <p:spTgt spid="6">
                                            <p:txEl>
                                              <p:pRg end="14" st="14"/>
                                            </p:txEl>
                                          </p:spTgt>
                                        </p:tgtEl>
                                        <p:attrNameLst>
                                          <p:attrName>style.visibility</p:attrName>
                                        </p:attrNameLst>
                                      </p:cBhvr>
                                      <p:to>
                                        <p:strVal val="visible"/>
                                      </p:to>
                                    </p:set>
                                    <p:anim calcmode="lin" valueType="num">
                                      <p:cBhvr additive="base">
                                        <p:cTn dur="500" fill="hold" id="49"/>
                                        <p:tgtEl>
                                          <p:spTgt spid="6">
                                            <p:txEl>
                                              <p:pRg end="14" st="14"/>
                                            </p:txEl>
                                          </p:spTgt>
                                        </p:tgtEl>
                                        <p:attrNameLst>
                                          <p:attrName>ppt_x</p:attrName>
                                        </p:attrNameLst>
                                      </p:cBhvr>
                                      <p:tavLst>
                                        <p:tav tm="0">
                                          <p:val>
                                            <p:strVal val="#ppt_x"/>
                                          </p:val>
                                        </p:tav>
                                        <p:tav tm="100000">
                                          <p:val>
                                            <p:strVal val="#ppt_x"/>
                                          </p:val>
                                        </p:tav>
                                      </p:tavLst>
                                    </p:anim>
                                    <p:anim calcmode="lin" valueType="num">
                                      <p:cBhvr additive="base">
                                        <p:cTn dur="500" fill="hold" id="50"/>
                                        <p:tgtEl>
                                          <p:spTgt spid="6">
                                            <p:txEl>
                                              <p:pRg end="14" st="14"/>
                                            </p:txEl>
                                          </p:spTgt>
                                        </p:tgtEl>
                                        <p:attrNameLst>
                                          <p:attrName>ppt_y</p:attrName>
                                        </p:attrNameLst>
                                      </p:cBhvr>
                                      <p:tavLst>
                                        <p:tav tm="0">
                                          <p:val>
                                            <p:strVal val="1+#ppt_h/2"/>
                                          </p:val>
                                        </p:tav>
                                        <p:tav tm="100000">
                                          <p:val>
                                            <p:strVal val="#ppt_y"/>
                                          </p:val>
                                        </p:tav>
                                      </p:tavLst>
                                    </p:anim>
                                  </p:childTnLst>
                                </p:cTn>
                              </p:par>
                            </p:childTnLst>
                          </p:cTn>
                        </p:par>
                      </p:childTnLst>
                    </p:cTn>
                  </p:par>
                  <p:par>
                    <p:cTn fill="hold" id="51">
                      <p:stCondLst>
                        <p:cond delay="indefinite"/>
                      </p:stCondLst>
                      <p:childTnLst>
                        <p:par>
                          <p:cTn fill="hold" id="52">
                            <p:stCondLst>
                              <p:cond delay="0"/>
                            </p:stCondLst>
                            <p:childTnLst>
                              <p:par>
                                <p:cTn fill="hold" id="53" nodeType="clickEffect" presetClass="entr" presetID="2" presetSubtype="4">
                                  <p:stCondLst>
                                    <p:cond delay="0"/>
                                  </p:stCondLst>
                                  <p:childTnLst>
                                    <p:set>
                                      <p:cBhvr>
                                        <p:cTn dur="1" fill="hold" id="54">
                                          <p:stCondLst>
                                            <p:cond delay="0"/>
                                          </p:stCondLst>
                                        </p:cTn>
                                        <p:tgtEl>
                                          <p:spTgt spid="6">
                                            <p:txEl>
                                              <p:pRg end="15" st="15"/>
                                            </p:txEl>
                                          </p:spTgt>
                                        </p:tgtEl>
                                        <p:attrNameLst>
                                          <p:attrName>style.visibility</p:attrName>
                                        </p:attrNameLst>
                                      </p:cBhvr>
                                      <p:to>
                                        <p:strVal val="visible"/>
                                      </p:to>
                                    </p:set>
                                    <p:anim calcmode="lin" valueType="num">
                                      <p:cBhvr additive="base">
                                        <p:cTn dur="500" fill="hold" id="55"/>
                                        <p:tgtEl>
                                          <p:spTgt spid="6">
                                            <p:txEl>
                                              <p:pRg end="15" st="15"/>
                                            </p:txEl>
                                          </p:spTgt>
                                        </p:tgtEl>
                                        <p:attrNameLst>
                                          <p:attrName>ppt_x</p:attrName>
                                        </p:attrNameLst>
                                      </p:cBhvr>
                                      <p:tavLst>
                                        <p:tav tm="0">
                                          <p:val>
                                            <p:strVal val="#ppt_x"/>
                                          </p:val>
                                        </p:tav>
                                        <p:tav tm="100000">
                                          <p:val>
                                            <p:strVal val="#ppt_x"/>
                                          </p:val>
                                        </p:tav>
                                      </p:tavLst>
                                    </p:anim>
                                    <p:anim calcmode="lin" valueType="num">
                                      <p:cBhvr additive="base">
                                        <p:cTn dur="500" fill="hold" id="56"/>
                                        <p:tgtEl>
                                          <p:spTgt spid="6">
                                            <p:txEl>
                                              <p:pRg end="15" st="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idx="10" sz="quarter" type="sldNum"/>
          </p:nvPr>
        </p:nvSpPr>
        <p:spPr/>
        <p:txBody>
          <a:bodyPr numCol="1"/>
          <a:lstStyle/>
          <a:p>
            <a:fld id="{60B18D57-13A5-4968-950D-8FEF41FA4399}" type="slidenum">
              <a:rPr lang="en-US" smtClean="0"/>
              <a:t>5</a:t>
            </a:fld>
            <a:endParaRPr lang="en-US"/>
          </a:p>
        </p:txBody>
      </p:sp>
      <p:sp>
        <p:nvSpPr>
          <p:cNvPr id="4" name="Title 3"/>
          <p:cNvSpPr>
            <a:spLocks noGrp="1"/>
          </p:cNvSpPr>
          <p:nvPr>
            <p:ph type="title"/>
          </p:nvPr>
        </p:nvSpPr>
        <p:spPr/>
        <p:txBody>
          <a:bodyPr anchor="ctr" bIns="45720" lIns="91440" numCol="1" rIns="91440" tIns="45720"/>
          <a:lstStyle/>
          <a:p>
            <a:r>
              <a:rPr dirty="0" lang="en-US">
                <a:latin typeface="Arial"/>
                <a:cs typeface="Arial"/>
              </a:rPr>
              <a:t>Member of the Council of Administration</a:t>
            </a:r>
            <a:endParaRPr dirty="0" lang="en-US"/>
          </a:p>
        </p:txBody>
      </p:sp>
      <p:sp>
        <p:nvSpPr>
          <p:cNvPr id="6" name="TextBox 5">
            <a:extLst>
              <a:ext uri="{FF2B5EF4-FFF2-40B4-BE49-F238E27FC236}">
                <a16:creationId xmlns:a16="http://schemas.microsoft.com/office/drawing/2014/main" id="{3621272D-ADB4-DA9C-9087-5E96E7E1E282}"/>
              </a:ext>
            </a:extLst>
          </p:cNvPr>
          <p:cNvSpPr txBox="1"/>
          <p:nvPr/>
        </p:nvSpPr>
        <p:spPr>
          <a:xfrm>
            <a:off x="1760438" y="1491237"/>
            <a:ext cx="5575821" cy="4726440"/>
          </a:xfrm>
          <a:prstGeom prst="rect">
            <a:avLst/>
          </a:prstGeom>
          <a:noFill/>
        </p:spPr>
        <p:txBody>
          <a:bodyPr numCol="1" rtlCol="0" wrap="square">
            <a:spAutoFit/>
          </a:bodyPr>
          <a:lstStyle/>
          <a:p>
            <a:r>
              <a:rPr sz="1700">
                <a:solidFill>
                  <a:srgbClr val="000000"/>
                </a:solidFill>
              </a:rPr>
              <a:t>Reference Section 522 of the National Bylaws.</a:t>
            </a:r>
            <a:endParaRPr dirty="0" lang="en-US" sz="1700">
              <a:solidFill>
                <a:srgbClr val="FF0000"/>
              </a:solidFill>
            </a:endParaRPr>
          </a:p>
          <a:p>
            <a:r>
              <a:rPr sz="1700">
                <a:solidFill>
                  <a:srgbClr val="000000"/>
                </a:solidFill>
              </a:rPr>
              <a:t>b. The Department Council of Administration conducts the business of the Department between Conventions. The Council is governed by mandates of the National Convention, the Congressional Charter, Bylaws, Manual of Procedure, Ritual and laws and usages of the Veterans of Foreign Wars as well as mandates of the Department Convention, Charter and Bylaws.</a:t>
            </a:r>
          </a:p>
          <a:p>
            <a:r>
              <a:rPr sz="1700">
                <a:solidFill>
                  <a:srgbClr val="000000"/>
                </a:solidFill>
              </a:rPr>
              <a:t>c. Approves an annual budget (by October 31)</a:t>
            </a:r>
          </a:p>
          <a:p>
            <a:r>
              <a:rPr sz="1700">
                <a:solidFill>
                  <a:srgbClr val="000000"/>
                </a:solidFill>
              </a:rPr>
              <a:t>d. Authorize an audit of the accounts all Department officers.</a:t>
            </a:r>
          </a:p>
          <a:p>
            <a:r>
              <a:rPr sz="1700">
                <a:solidFill>
                  <a:srgbClr val="000000"/>
                </a:solidFill>
              </a:rPr>
              <a:t>e. Dispose of properties when Posts or Districts surrender or forfeit their charters.</a:t>
            </a:r>
          </a:p>
          <a:p>
            <a:r>
              <a:rPr sz="1700">
                <a:solidFill>
                  <a:srgbClr val="000000"/>
                </a:solidFill>
              </a:rPr>
              <a:t>f. Meet in regular session not less than twice each year.</a:t>
            </a:r>
          </a:p>
          <a:p>
            <a:r>
              <a:rPr sz="1700">
                <a:solidFill>
                  <a:srgbClr val="000000"/>
                </a:solidFill>
              </a:rPr>
              <a:t>g. The Department Commander may call a special meeting of the Council whenever necessary for the welfare of the Department upon written request signed by a majority of the members.</a:t>
            </a:r>
          </a:p>
          <a:p>
            <a:r>
              <a:rPr sz="1700">
                <a:solidFill>
                  <a:srgbClr val="000000"/>
                </a:solidFill>
              </a:rPr>
              <a:t/>
            </a:r>
          </a:p>
        </p:txBody>
      </p:sp>
    </p:spTree>
    <p:extLst>
      <p:ext uri="{BB962C8B-B14F-4D97-AF65-F5344CB8AC3E}">
        <p14:creationId xmlns:p14="http://schemas.microsoft.com/office/powerpoint/2010/main" val="450843214"/>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idx="10" sz="quarter" type="sldNum"/>
          </p:nvPr>
        </p:nvSpPr>
        <p:spPr/>
        <p:txBody>
          <a:bodyPr numCol="1"/>
          <a:lstStyle/>
          <a:p>
            <a:fld id="{60B18D57-13A5-4968-950D-8FEF41FA4399}" type="slidenum">
              <a:rPr lang="en-US" smtClean="0"/>
              <a:t/>
            </a:fld>
            <a:endParaRPr lang="en-US"/>
          </a:p>
        </p:txBody>
      </p:sp>
      <p:sp>
        <p:nvSpPr>
          <p:cNvPr id="4" name="Title 3"/>
          <p:cNvSpPr>
            <a:spLocks noGrp="1"/>
          </p:cNvSpPr>
          <p:nvPr>
            <p:ph type="title"/>
          </p:nvPr>
        </p:nvSpPr>
        <p:spPr/>
        <p:txBody>
          <a:bodyPr anchor="ctr" bIns="45720" lIns="91440" numCol="1" rIns="91440" tIns="45720"/>
          <a:lstStyle/>
          <a:p>
            <a:r>
              <a:rPr dirty="0" lang="en-US">
                <a:latin typeface="Arial"/>
                <a:cs typeface="Arial"/>
              </a:rPr>
              <a:t>Member of the Council of Administration</a:t>
            </a:r>
            <a:endParaRPr dirty="0" lang="en-US"/>
          </a:p>
        </p:txBody>
      </p:sp>
      <p:sp>
        <p:nvSpPr>
          <p:cNvPr id="6" name="TextBox 5">
            <a:extLst>
              <a:ext uri="{FF2B5EF4-FFF2-40B4-BE49-F238E27FC236}">
                <a16:creationId xmlns:a16="http://schemas.microsoft.com/office/drawing/2014/main" id="{3621272D-ADB4-DA9C-9087-5E96E7E1E282}"/>
              </a:ext>
            </a:extLst>
          </p:cNvPr>
          <p:cNvSpPr txBox="1"/>
          <p:nvPr/>
        </p:nvSpPr>
        <p:spPr>
          <a:xfrm>
            <a:off x="1760438" y="1491237"/>
            <a:ext cx="5575821" cy="4726440"/>
          </a:xfrm>
          <a:prstGeom prst="rect">
            <a:avLst/>
          </a:prstGeom>
          <a:noFill/>
        </p:spPr>
        <p:txBody>
          <a:bodyPr numCol="1" rtlCol="0" wrap="square">
            <a:spAutoFit/>
          </a:bodyPr>
          <a:lstStyle/>
          <a:p>
            <a:r>
              <a:rPr sz="1700">
                <a:solidFill>
                  <a:srgbClr val="000000"/>
                </a:solidFill>
              </a:rPr>
              <a:t>i. A simple majority of the Council constitutes a quorum.</a:t>
            </a:r>
            <a:endParaRPr dirty="0" lang="en-US" sz="1700">
              <a:solidFill>
                <a:srgbClr val="FF0000"/>
              </a:solidFill>
            </a:endParaRPr>
          </a:p>
          <a:p>
            <a:r>
              <a:rPr sz="1700">
                <a:solidFill>
                  <a:srgbClr val="000000"/>
                </a:solidFill>
              </a:rPr>
              <a:t>j. Each Council member present and voting shall have one vote. Mail (or email) ballots may be used between meetings and the results of such balloting shall be reported ath the next regular meeting.</a:t>
            </a:r>
          </a:p>
          <a:p>
            <a:r>
              <a:rPr>
                <a:solidFill>
                  <a:srgbClr val="000000"/>
                </a:solidFill>
              </a:rPr>
              <a:t>k. Any valid action taken by the Council shall be effective upon passage and remain in effect until it is terminated or suspended by the Council or by a Department Convention acting with the limits of its own authority.</a:t>
            </a:r>
          </a:p>
          <a:p>
            <a:r>
              <a:rPr sz="1700">
                <a:solidFill>
                  <a:srgbClr val="000000"/>
                </a:solidFill>
              </a:rPr>
              <a:t/>
            </a:r>
          </a:p>
        </p:txBody>
      </p:sp>
    </p:spTree>
    <p:extLst>
      <p:ext uri="{BB962C8B-B14F-4D97-AF65-F5344CB8AC3E}">
        <p14:creationId xmlns:p14="http://schemas.microsoft.com/office/powerpoint/2010/main" val="450843214"/>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idx="10" sz="quarter" type="sldNum"/>
          </p:nvPr>
        </p:nvSpPr>
        <p:spPr/>
        <p:txBody>
          <a:bodyPr numCol="1"/>
          <a:lstStyle/>
          <a:p>
            <a:fld id="{60B18D57-13A5-4968-950D-8FEF41FA4399}" type="slidenum">
              <a:rPr lang="en-US" smtClean="0"/>
              <a:t/>
            </a:fld>
            <a:endParaRPr lang="en-US"/>
          </a:p>
        </p:txBody>
      </p:sp>
      <p:sp>
        <p:nvSpPr>
          <p:cNvPr id="4" name="Title 3"/>
          <p:cNvSpPr>
            <a:spLocks noGrp="1"/>
          </p:cNvSpPr>
          <p:nvPr>
            <p:ph type="title"/>
          </p:nvPr>
        </p:nvSpPr>
        <p:spPr/>
        <p:txBody>
          <a:bodyPr anchor="ctr" bIns="45720" lIns="91440" numCol="1" rIns="91440" tIns="45720"/>
          <a:lstStyle/>
          <a:p>
            <a:r>
              <a:rPr dirty="0" lang="en-US">
                <a:latin typeface="Arial"/>
                <a:cs typeface="Arial"/>
              </a:rPr>
              <a:t>Roles and Responsibilities</a:t>
            </a:r>
            <a:endParaRPr dirty="0" lang="en-US"/>
          </a:p>
        </p:txBody>
      </p:sp>
      <p:sp>
        <p:nvSpPr>
          <p:cNvPr id="6" name="TextBox 5">
            <a:extLst>
              <a:ext uri="{FF2B5EF4-FFF2-40B4-BE49-F238E27FC236}">
                <a16:creationId xmlns:a16="http://schemas.microsoft.com/office/drawing/2014/main" id="{3621272D-ADB4-DA9C-9087-5E96E7E1E282}"/>
              </a:ext>
            </a:extLst>
          </p:cNvPr>
          <p:cNvSpPr txBox="1"/>
          <p:nvPr/>
        </p:nvSpPr>
        <p:spPr>
          <a:xfrm>
            <a:off x="1760438" y="1491237"/>
            <a:ext cx="5575821" cy="4726440"/>
          </a:xfrm>
          <a:prstGeom prst="rect">
            <a:avLst/>
          </a:prstGeom>
          <a:noFill/>
        </p:spPr>
        <p:txBody>
          <a:bodyPr numCol="1" rtlCol="0" wrap="square">
            <a:spAutoFit/>
          </a:bodyPr>
          <a:lstStyle/>
          <a:p>
            <a:r>
              <a:rPr/>
              <a:t>1. Can the District Commander remove a Post Commander of a Post in their District?</a:t>
            </a:r>
            <a:endParaRPr dirty="0" lang="en-US" sz="1700">
              <a:solidFill>
                <a:srgbClr val="FF0000"/>
              </a:solidFill>
            </a:endParaRPr>
          </a:p>
          <a:p>
            <a:r>
              <a:rPr/>
              <a:t>2. Can the District Commander suspend a Post in their District?</a:t>
            </a:r>
          </a:p>
          <a:p>
            <a:r>
              <a:rPr/>
              <a:t>3. Can the District Commander inspect a Post in their District?</a:t>
            </a:r>
          </a:p>
          <a:p>
            <a:r>
              <a:rPr/>
              <a:t>4. Must the District Commander consult the Post Commanders of, the Posts in their District, on matters being voted on by the Council of Administration?</a:t>
            </a:r>
          </a:p>
          <a:p>
            <a:r>
              <a:rPr sz="1700">
                <a:solidFill>
                  <a:srgbClr val="000000"/>
                </a:solidFill>
              </a:rPr>
              <a:t>5. Can the District Commander attend the Post meeting of any Post in their District?</a:t>
            </a:r>
          </a:p>
        </p:txBody>
      </p:sp>
    </p:spTree>
    <p:extLst>
      <p:ext uri="{BB962C8B-B14F-4D97-AF65-F5344CB8AC3E}">
        <p14:creationId xmlns:p14="http://schemas.microsoft.com/office/powerpoint/2010/main" val="450843214"/>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idx="10" sz="quarter" type="sldNum"/>
          </p:nvPr>
        </p:nvSpPr>
        <p:spPr/>
        <p:txBody>
          <a:bodyPr numCol="1"/>
          <a:lstStyle/>
          <a:p>
            <a:fld id="{60B18D57-13A5-4968-950D-8FEF41FA4399}" type="slidenum">
              <a:rPr lang="en-US" smtClean="0"/>
              <a:t/>
            </a:fld>
            <a:endParaRPr lang="en-US"/>
          </a:p>
        </p:txBody>
      </p:sp>
      <p:sp>
        <p:nvSpPr>
          <p:cNvPr id="4" name="Title 3"/>
          <p:cNvSpPr>
            <a:spLocks noGrp="1"/>
          </p:cNvSpPr>
          <p:nvPr>
            <p:ph type="title"/>
          </p:nvPr>
        </p:nvSpPr>
        <p:spPr/>
        <p:txBody>
          <a:bodyPr anchor="ctr" bIns="45720" lIns="91440" numCol="1" rIns="91440" tIns="45720"/>
          <a:lstStyle/>
          <a:p>
            <a:r>
              <a:rPr dirty="0" lang="en-US">
                <a:latin typeface="Arial"/>
                <a:cs typeface="Arial"/>
              </a:rPr>
              <a:t>What else might I expect as a District Commander?</a:t>
            </a:r>
            <a:endParaRPr dirty="0" lang="en-US"/>
          </a:p>
        </p:txBody>
      </p:sp>
      <p:sp>
        <p:nvSpPr>
          <p:cNvPr id="6" name="TextBox 5">
            <a:extLst>
              <a:ext uri="{FF2B5EF4-FFF2-40B4-BE49-F238E27FC236}">
                <a16:creationId xmlns:a16="http://schemas.microsoft.com/office/drawing/2014/main" id="{3621272D-ADB4-DA9C-9087-5E96E7E1E282}"/>
              </a:ext>
            </a:extLst>
          </p:cNvPr>
          <p:cNvSpPr txBox="1"/>
          <p:nvPr/>
        </p:nvSpPr>
        <p:spPr>
          <a:xfrm>
            <a:off x="1760438" y="1491237"/>
            <a:ext cx="5575821" cy="4726440"/>
          </a:xfrm>
          <a:prstGeom prst="rect">
            <a:avLst/>
          </a:prstGeom>
          <a:noFill/>
        </p:spPr>
        <p:txBody>
          <a:bodyPr numCol="1" rtlCol="0" wrap="square">
            <a:spAutoFit/>
          </a:bodyPr>
          <a:lstStyle/>
          <a:p>
            <a:r>
              <a:rPr/>
              <a:t>1. You might be assigned as a member of an Administrative Committee for the Post suspension of a Post in your District or a neighboring District.</a:t>
            </a:r>
            <a:endParaRPr dirty="0" lang="en-US" sz="1700">
              <a:solidFill>
                <a:srgbClr val="FF0000"/>
              </a:solidFill>
            </a:endParaRPr>
          </a:p>
          <a:p>
            <a:r>
              <a:rPr/>
              <a:t>2. You might be assigned as a member of a 710 Inspection team of a Post in your District or a neighboring District.</a:t>
            </a:r>
          </a:p>
          <a:p>
            <a:r>
              <a:rPr/>
              <a:t>3. You may be assigned as a member of an Article IX disciplinary panel.</a:t>
            </a:r>
          </a:p>
          <a:p>
            <a:r>
              <a:rPr/>
              <a:t>4. You may be assigned other tasks by the Department Commander, in accordance with the National Bylaws and Manual of Procedure.</a:t>
            </a:r>
          </a:p>
        </p:txBody>
      </p:sp>
    </p:spTree>
    <p:extLst>
      <p:ext uri="{BB962C8B-B14F-4D97-AF65-F5344CB8AC3E}">
        <p14:creationId xmlns:p14="http://schemas.microsoft.com/office/powerpoint/2010/main" val="450843214"/>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16353" y="2865299"/>
            <a:ext cx="5585280" cy="1938992"/>
          </a:xfrm>
          <a:prstGeom prst="rect">
            <a:avLst/>
          </a:prstGeom>
          <a:noFill/>
        </p:spPr>
        <p:txBody>
          <a:bodyPr numCol="1" rtlCol="0" wrap="square">
            <a:spAutoFit/>
          </a:bodyPr>
          <a:lstStyle/>
          <a:p>
            <a:pPr algn="r"/>
            <a:r>
              <a:rPr b="1" lang="en-US" sz="6000">
                <a:latin charset="0" panose="02020603050405020304" pitchFamily="18" typeface="Times New Roman"/>
                <a:cs charset="0" panose="02020603050405020304" pitchFamily="18" typeface="Times New Roman"/>
              </a:rPr>
              <a:t>Contact us with any questions!</a:t>
            </a:r>
          </a:p>
        </p:txBody>
      </p:sp>
      <p:sp>
        <p:nvSpPr>
          <p:cNvPr id="3" name="TextBox 2"/>
          <p:cNvSpPr txBox="1"/>
          <p:nvPr/>
        </p:nvSpPr>
        <p:spPr>
          <a:xfrm>
            <a:off x="4133851" y="4804291"/>
            <a:ext cx="4434036" cy="646331"/>
          </a:xfrm>
          <a:prstGeom prst="rect">
            <a:avLst/>
          </a:prstGeom>
          <a:noFill/>
        </p:spPr>
        <p:txBody>
          <a:bodyPr numCol="1" rtlCol="0" wrap="square">
            <a:spAutoFit/>
          </a:bodyPr>
          <a:lstStyle/>
          <a:p>
            <a:pPr algn="r"/>
            <a:r>
              <a:rPr/>
              <a:t>Texas Training Team</a:t>
            </a:r>
          </a:p>
          <a:p>
            <a:pPr algn="r"/>
            <a:r>
              <a:rPr/>
              <a:t>txtrng@texasvfw.org</a:t>
            </a:r>
          </a:p>
        </p:txBody>
      </p:sp>
    </p:spTree>
    <p:extLst>
      <p:ext uri="{BB962C8B-B14F-4D97-AF65-F5344CB8AC3E}">
        <p14:creationId xmlns:p14="http://schemas.microsoft.com/office/powerpoint/2010/main" val="2671895703"/>
      </p:ext>
    </p:extLst>
  </p:cSld>
  <p:clrMapOvr>
    <a:masterClrMapping/>
  </p:clrMapOvr>
</p:sld>
</file>

<file path=ppt/theme/theme1.xml><?xml version="1.0" encoding="utf-8"?>
<a:theme xmlns:a="http://schemas.openxmlformats.org/drawingml/2006/main" name="Custom Design">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panose="020F0302020204030204"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panose="020F0502020204030204"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algn="ctr" cap="flat" cmpd="sng" w="6350">
          <a:solidFill>
            <a:schemeClr val="phClr"/>
          </a:solidFill>
          <a:prstDash val="solid"/>
          <a:miter lim="800000"/>
        </a:ln>
        <a:ln algn="ctr" cap="flat" cmpd="sng" w="12700">
          <a:solidFill>
            <a:schemeClr val="phClr"/>
          </a:solidFill>
          <a:prstDash val="solid"/>
          <a:miter lim="800000"/>
        </a:ln>
        <a:ln algn="ctr" cap="flat" cmpd="sng" w="19050">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a="http://schemas.openxmlformats.org/drawingml/2006/main" name="Office Theme">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panose="020F0302020204030204"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panose="020F0502020204030204"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algn="ctr" cap="flat" cmpd="sng" w="6350">
          <a:solidFill>
            <a:schemeClr val="phClr"/>
          </a:solidFill>
          <a:prstDash val="solid"/>
          <a:miter lim="800000"/>
        </a:ln>
        <a:ln algn="ctr" cap="flat" cmpd="sng" w="12700">
          <a:solidFill>
            <a:schemeClr val="phClr"/>
          </a:solidFill>
          <a:prstDash val="solid"/>
          <a:miter lim="800000"/>
        </a:ln>
        <a:ln algn="ctr" cap="flat" cmpd="sng" w="19050">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a="http://schemas.openxmlformats.org/drawingml/2006/main" name="Office Theme">
  <a:themeElements>
    <a:clrScheme name="Office Them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panose="020F0302020204030204"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panose="020F0502020204030204"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algn="ctr" cap="flat" cmpd="sng" w="6350">
          <a:solidFill>
            <a:schemeClr val="phClr"/>
          </a:solidFill>
          <a:prstDash val="solid"/>
          <a:miter lim="800000"/>
        </a:ln>
        <a:ln algn="ctr" cap="flat" cmpd="sng" w="12700">
          <a:solidFill>
            <a:schemeClr val="phClr"/>
          </a:solidFill>
          <a:prstDash val="solid"/>
          <a:miter lim="800000"/>
        </a:ln>
        <a:ln algn="ctr" cap="flat" cmpd="sng" w="19050">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http://schemas.openxmlformats.org/officeDocument/2006/extended-properties" xmlns:vt="http://schemas.openxmlformats.org/officeDocument/2006/docPropsVTypes">
  <Template/>
  <Company/>
  <Words>734</Words>
  <Paragraphs>73</Paragraphs>
  <Slides>7</Slides>
  <Notes>0</Notes>
  <TotalTime>76</TotalTime>
  <HiddenSlides>0</HiddenSlides>
  <MMClips>0</MMClips>
  <ScaleCrop>false</ScaleCrop>
  <HeadingPairs>
    <vt:vector baseType="variant" size="6">
      <vt:variant>
        <vt:lpstr>Fonts Used</vt:lpstr>
      </vt:variant>
      <vt:variant>
        <vt:i4>3</vt:i4>
      </vt:variant>
      <vt:variant>
        <vt:lpstr>Theme</vt:lpstr>
      </vt:variant>
      <vt:variant>
        <vt:i4>2</vt:i4>
      </vt:variant>
      <vt:variant>
        <vt:lpstr>Slide Titles</vt:lpstr>
      </vt:variant>
      <vt:variant>
        <vt:i4>7</vt:i4>
      </vt:variant>
    </vt:vector>
  </HeadingPairs>
  <TitlesOfParts>
    <vt:vector baseType="lpstr" size="12">
      <vt:lpstr>Arial</vt:lpstr>
      <vt:lpstr>Calibri</vt:lpstr>
      <vt:lpstr>Times New Roman</vt:lpstr>
      <vt:lpstr>Office Theme</vt:lpstr>
      <vt:lpstr>Custom Design</vt:lpstr>
      <vt:lpstr>PowerPoint Presentation</vt:lpstr>
      <vt:lpstr>You got the job what does it mean?</vt:lpstr>
      <vt:lpstr>Commander</vt:lpstr>
      <vt:lpstr>Commander</vt:lpstr>
      <vt:lpstr>Sr. Vice Commander</vt:lpstr>
      <vt:lpstr>Jr. Vice Commander</vt:lpstr>
      <vt:lpstr>PowerPoint Presentation</vt:lpstr>
    </vt:vector>
  </TitlesOfParts>
  <LinksUpToDate>false</LinksUpToDate>
  <SharedDoc>false</SharedDoc>
  <HyperlinksChanged>false</HyperlinksChanged>
  <Application>Microsoft Office PowerPoint</Application>
  <AppVersion>16.0000</AppVersion>
  <PresentationFormat>On-screen Show (4:3)</PresentationFormat>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2018-09-13T15:53:27Z</dcterms:created>
  <dc:creator>Monica Levy</dc:creator>
  <cp:lastModifiedBy>Steve Evans</cp:lastModifiedBy>
  <cp:lastPrinted>2020-10-02T15:21:28Z</cp:lastPrinted>
  <dcterms:modified xsi:type="dcterms:W3CDTF">2022-06-29T22:01:16Z</dcterms:modified>
  <cp:revision>16</cp:revision>
  <dc:title>PowerPoint Presentation</dc:title>
</cp:coreProperties>
</file>