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56" r:id="rId3"/>
    <p:sldId id="287" r:id="rId4"/>
    <p:sldId id="286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63" r:id="rId14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404"/>
    <a:srgbClr val="A790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506F59-E1A1-D6C6-34D1-DA9EF922B939}" v="44" dt="2023-07-07T02:51:07.7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21" autoAdjust="0"/>
  </p:normalViewPr>
  <p:slideViewPr>
    <p:cSldViewPr snapToGrid="0">
      <p:cViewPr>
        <p:scale>
          <a:sx n="100" d="100"/>
          <a:sy n="100" d="100"/>
        </p:scale>
        <p:origin x="114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26f421a0e285963c332665f9468816ee5a57b6d24f93a14296baba0c40f5bf1f::" providerId="AD" clId="Web-{DA506F59-E1A1-D6C6-34D1-DA9EF922B939}"/>
    <pc:docChg chg="modSld">
      <pc:chgData name="Guest User" userId="S::urn:spo:anon#26f421a0e285963c332665f9468816ee5a57b6d24f93a14296baba0c40f5bf1f::" providerId="AD" clId="Web-{DA506F59-E1A1-D6C6-34D1-DA9EF922B939}" dt="2023-07-07T02:51:07.707" v="22" actId="14100"/>
      <pc:docMkLst>
        <pc:docMk/>
      </pc:docMkLst>
      <pc:sldChg chg="addSp delSp modSp">
        <pc:chgData name="Guest User" userId="S::urn:spo:anon#26f421a0e285963c332665f9468816ee5a57b6d24f93a14296baba0c40f5bf1f::" providerId="AD" clId="Web-{DA506F59-E1A1-D6C6-34D1-DA9EF922B939}" dt="2023-07-07T02:51:07.707" v="22" actId="14100"/>
        <pc:sldMkLst>
          <pc:docMk/>
          <pc:sldMk cId="3484349874" sldId="293"/>
        </pc:sldMkLst>
        <pc:spChg chg="del mod">
          <ac:chgData name="Guest User" userId="S::urn:spo:anon#26f421a0e285963c332665f9468816ee5a57b6d24f93a14296baba0c40f5bf1f::" providerId="AD" clId="Web-{DA506F59-E1A1-D6C6-34D1-DA9EF922B939}" dt="2023-07-07T02:48:34.155" v="17"/>
          <ac:spMkLst>
            <pc:docMk/>
            <pc:sldMk cId="3484349874" sldId="293"/>
            <ac:spMk id="34" creationId="{24E55FD7-CF71-4B5A-94BB-62B65A03116D}"/>
          </ac:spMkLst>
        </pc:spChg>
        <pc:spChg chg="del">
          <ac:chgData name="Guest User" userId="S::urn:spo:anon#26f421a0e285963c332665f9468816ee5a57b6d24f93a14296baba0c40f5bf1f::" providerId="AD" clId="Web-{DA506F59-E1A1-D6C6-34D1-DA9EF922B939}" dt="2023-07-07T02:47:04.605" v="1"/>
          <ac:spMkLst>
            <pc:docMk/>
            <pc:sldMk cId="3484349874" sldId="293"/>
            <ac:spMk id="35" creationId="{1BB49F26-4CAC-4479-B388-8AC1DEF4E30D}"/>
          </ac:spMkLst>
        </pc:spChg>
        <pc:spChg chg="del mod">
          <ac:chgData name="Guest User" userId="S::urn:spo:anon#26f421a0e285963c332665f9468816ee5a57b6d24f93a14296baba0c40f5bf1f::" providerId="AD" clId="Web-{DA506F59-E1A1-D6C6-34D1-DA9EF922B939}" dt="2023-07-07T02:48:28.655" v="14"/>
          <ac:spMkLst>
            <pc:docMk/>
            <pc:sldMk cId="3484349874" sldId="293"/>
            <ac:spMk id="43" creationId="{EC676DDE-70D2-4C2E-B645-10C77E1A22C9}"/>
          </ac:spMkLst>
        </pc:spChg>
        <pc:spChg chg="del mod">
          <ac:chgData name="Guest User" userId="S::urn:spo:anon#26f421a0e285963c332665f9468816ee5a57b6d24f93a14296baba0c40f5bf1f::" providerId="AD" clId="Web-{DA506F59-E1A1-D6C6-34D1-DA9EF922B939}" dt="2023-07-07T02:48:30.420" v="15"/>
          <ac:spMkLst>
            <pc:docMk/>
            <pc:sldMk cId="3484349874" sldId="293"/>
            <ac:spMk id="44" creationId="{23A8D8AC-91F1-4882-B934-EFA823C0B87B}"/>
          </ac:spMkLst>
        </pc:spChg>
        <pc:spChg chg="del mod">
          <ac:chgData name="Guest User" userId="S::urn:spo:anon#26f421a0e285963c332665f9468816ee5a57b6d24f93a14296baba0c40f5bf1f::" providerId="AD" clId="Web-{DA506F59-E1A1-D6C6-34D1-DA9EF922B939}" dt="2023-07-07T02:48:32.202" v="16"/>
          <ac:spMkLst>
            <pc:docMk/>
            <pc:sldMk cId="3484349874" sldId="293"/>
            <ac:spMk id="45" creationId="{6EAE5F86-B974-4AFC-B64A-AC2827ECA304}"/>
          </ac:spMkLst>
        </pc:spChg>
        <pc:spChg chg="del">
          <ac:chgData name="Guest User" userId="S::urn:spo:anon#26f421a0e285963c332665f9468816ee5a57b6d24f93a14296baba0c40f5bf1f::" providerId="AD" clId="Web-{DA506F59-E1A1-D6C6-34D1-DA9EF922B939}" dt="2023-07-07T02:47:01.293" v="0"/>
          <ac:spMkLst>
            <pc:docMk/>
            <pc:sldMk cId="3484349874" sldId="293"/>
            <ac:spMk id="46" creationId="{AECFD3A7-5AA5-43DC-BFE3-7B71ADD23B5E}"/>
          </ac:spMkLst>
        </pc:spChg>
        <pc:grpChg chg="del">
          <ac:chgData name="Guest User" userId="S::urn:spo:anon#26f421a0e285963c332665f9468816ee5a57b6d24f93a14296baba0c40f5bf1f::" providerId="AD" clId="Web-{DA506F59-E1A1-D6C6-34D1-DA9EF922B939}" dt="2023-07-07T02:50:16.158" v="18"/>
          <ac:grpSpMkLst>
            <pc:docMk/>
            <pc:sldMk cId="3484349874" sldId="293"/>
            <ac:grpSpMk id="5" creationId="{15C4E2C5-1322-4E89-B34A-EA6A5F92AAB7}"/>
          </ac:grpSpMkLst>
        </pc:grpChg>
        <pc:picChg chg="add mod">
          <ac:chgData name="Guest User" userId="S::urn:spo:anon#26f421a0e285963c332665f9468816ee5a57b6d24f93a14296baba0c40f5bf1f::" providerId="AD" clId="Web-{DA506F59-E1A1-D6C6-34D1-DA9EF922B939}" dt="2023-07-07T02:51:07.707" v="22" actId="14100"/>
          <ac:picMkLst>
            <pc:docMk/>
            <pc:sldMk cId="3484349874" sldId="293"/>
            <ac:picMk id="3" creationId="{DBEC58ED-6E3A-1C34-76E4-3DBDC70AFC0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4CCB3563-B21F-4472-A953-CA98BFE318F2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3638"/>
            <a:ext cx="4189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8C36D78-C19F-4765-8B7F-2FE8BFF07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1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36D78-C19F-4765-8B7F-2FE8BFF07D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87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C36D78-C19F-4765-8B7F-2FE8BFF07D6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07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C36D78-C19F-4765-8B7F-2FE8BFF07D6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06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C36D78-C19F-4765-8B7F-2FE8BFF07D6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00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C36D78-C19F-4765-8B7F-2FE8BFF07D6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958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C36D78-C19F-4765-8B7F-2FE8BFF07D6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36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C36D78-C19F-4765-8B7F-2FE8BFF07D6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030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C36D78-C19F-4765-8B7F-2FE8BFF07D6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11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36D78-C19F-4765-8B7F-2FE8BFF07D6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20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955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3236"/>
            <a:ext cx="7886700" cy="488205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B73DA-5FDE-45B5-BAA4-C61223CC44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006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58072"/>
            <a:ext cx="3867150" cy="480825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8073"/>
            <a:ext cx="3867150" cy="479032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4664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609600" y="1524000"/>
            <a:ext cx="7905749" cy="47244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68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hart Placeholder 10"/>
          <p:cNvSpPr>
            <a:spLocks noGrp="1"/>
          </p:cNvSpPr>
          <p:nvPr>
            <p:ph type="chart" sz="quarter" idx="11"/>
          </p:nvPr>
        </p:nvSpPr>
        <p:spPr>
          <a:xfrm>
            <a:off x="645459" y="1515035"/>
            <a:ext cx="7869891" cy="466192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5688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921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41"/>
          <a:stretch/>
        </p:blipFill>
        <p:spPr>
          <a:xfrm>
            <a:off x="1" y="0"/>
            <a:ext cx="3859110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401" y="623548"/>
            <a:ext cx="3494500" cy="1221785"/>
          </a:xfrm>
          <a:prstGeom prst="rect">
            <a:avLst/>
          </a:prstGeom>
        </p:spPr>
      </p:pic>
      <p:sp>
        <p:nvSpPr>
          <p:cNvPr id="6" name="fl" descr="Information Classification: General">
            <a:extLst>
              <a:ext uri="{FF2B5EF4-FFF2-40B4-BE49-F238E27FC236}">
                <a16:creationId xmlns:a16="http://schemas.microsoft.com/office/drawing/2014/main" id="{203D87BE-4FFE-45AB-9BF8-303CAB06ECCF}"/>
              </a:ext>
            </a:extLst>
          </p:cNvPr>
          <p:cNvSpPr txBox="1"/>
          <p:nvPr userDrawn="1"/>
        </p:nvSpPr>
        <p:spPr>
          <a:xfrm>
            <a:off x="0" y="6530340"/>
            <a:ext cx="9144000" cy="2308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US" sz="900" b="0" i="0" u="none" baseline="0">
                <a:solidFill>
                  <a:srgbClr val="000000"/>
                </a:solidFill>
                <a:latin typeface="Arial" panose="020B0604020202020204" pitchFamily="34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3038192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252728"/>
            <a:ext cx="9144000" cy="56052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B18D57-13A5-4968-950D-8FEF41FA439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1243584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845" y="273873"/>
            <a:ext cx="1977485" cy="691983"/>
          </a:xfrm>
          <a:prstGeom prst="rect">
            <a:avLst/>
          </a:prstGeom>
        </p:spPr>
      </p:pic>
      <p:sp>
        <p:nvSpPr>
          <p:cNvPr id="8" name="fl" descr="Information Classification: General">
            <a:extLst>
              <a:ext uri="{FF2B5EF4-FFF2-40B4-BE49-F238E27FC236}">
                <a16:creationId xmlns:a16="http://schemas.microsoft.com/office/drawing/2014/main" id="{15DE8A1E-6EDE-4E77-BB21-055A7CF371BC}"/>
              </a:ext>
            </a:extLst>
          </p:cNvPr>
          <p:cNvSpPr txBox="1"/>
          <p:nvPr userDrawn="1"/>
        </p:nvSpPr>
        <p:spPr>
          <a:xfrm>
            <a:off x="0" y="6530340"/>
            <a:ext cx="9144000" cy="2308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US" sz="900" b="0" i="0" u="none" baseline="0">
                <a:solidFill>
                  <a:srgbClr val="000000"/>
                </a:solidFill>
                <a:latin typeface="Arial" panose="020B0604020202020204" pitchFamily="34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2365841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  <p:sldLayoutId id="2147483680" r:id="rId3"/>
    <p:sldLayoutId id="2147483681" r:id="rId4"/>
    <p:sldLayoutId id="2147483678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5.wdp"/><Relationship Id="rId13" Type="http://schemas.microsoft.com/office/2007/relationships/hdphoto" Target="../media/hdphoto7.wdp"/><Relationship Id="rId3" Type="http://schemas.openxmlformats.org/officeDocument/2006/relationships/image" Target="../media/image5.png"/><Relationship Id="rId7" Type="http://schemas.openxmlformats.org/officeDocument/2006/relationships/image" Target="../media/image12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11" Type="http://schemas.microsoft.com/office/2007/relationships/hdphoto" Target="../media/hdphoto6.wdp"/><Relationship Id="rId5" Type="http://schemas.microsoft.com/office/2007/relationships/hdphoto" Target="../media/hdphoto4.wdp"/><Relationship Id="rId10" Type="http://schemas.openxmlformats.org/officeDocument/2006/relationships/image" Target="../media/image14.png"/><Relationship Id="rId4" Type="http://schemas.openxmlformats.org/officeDocument/2006/relationships/image" Target="../media/image10.png"/><Relationship Id="rId9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6.png"/><Relationship Id="rId9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85848" y="3200999"/>
            <a:ext cx="675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VFW Mobile App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67597" y="5279094"/>
            <a:ext cx="48190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Instructor Stephen Biehl</a:t>
            </a:r>
          </a:p>
        </p:txBody>
      </p:sp>
    </p:spTree>
    <p:extLst>
      <p:ext uri="{BB962C8B-B14F-4D97-AF65-F5344CB8AC3E}">
        <p14:creationId xmlns:p14="http://schemas.microsoft.com/office/powerpoint/2010/main" val="1307898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MENU  -  Donate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5C4E2C5-1322-4E89-B34A-EA6A5F92AAB7}"/>
              </a:ext>
            </a:extLst>
          </p:cNvPr>
          <p:cNvGrpSpPr/>
          <p:nvPr/>
        </p:nvGrpSpPr>
        <p:grpSpPr>
          <a:xfrm>
            <a:off x="215152" y="1455182"/>
            <a:ext cx="2766173" cy="3328043"/>
            <a:chOff x="215152" y="1455182"/>
            <a:chExt cx="2766173" cy="332804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460D3AD-3EA2-4E98-8EE5-4177A6CBCC4D}"/>
                </a:ext>
              </a:extLst>
            </p:cNvPr>
            <p:cNvSpPr txBox="1"/>
            <p:nvPr/>
          </p:nvSpPr>
          <p:spPr>
            <a:xfrm>
              <a:off x="215153" y="1501855"/>
              <a:ext cx="2766172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Find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78CC257-3BBC-4686-BE48-9D3D05FB4481}"/>
                </a:ext>
              </a:extLst>
            </p:cNvPr>
            <p:cNvSpPr txBox="1"/>
            <p:nvPr/>
          </p:nvSpPr>
          <p:spPr>
            <a:xfrm>
              <a:off x="215152" y="1917860"/>
              <a:ext cx="2766171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Join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0F8FC14-8AFB-4240-BE7C-902BBB2CF26E}"/>
                </a:ext>
              </a:extLst>
            </p:cNvPr>
            <p:cNvSpPr txBox="1"/>
            <p:nvPr/>
          </p:nvSpPr>
          <p:spPr>
            <a:xfrm>
              <a:off x="215153" y="2333865"/>
              <a:ext cx="2766170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Assistance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CA2EBCA-8359-41BD-B913-83E0DBEAAFFD}"/>
                </a:ext>
              </a:extLst>
            </p:cNvPr>
            <p:cNvSpPr txBox="1"/>
            <p:nvPr/>
          </p:nvSpPr>
          <p:spPr>
            <a:xfrm>
              <a:off x="215153" y="2749870"/>
              <a:ext cx="2766170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Advocacy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965E2CE-24B6-4930-92BD-C3C5C683F629}"/>
                </a:ext>
              </a:extLst>
            </p:cNvPr>
            <p:cNvSpPr txBox="1"/>
            <p:nvPr/>
          </p:nvSpPr>
          <p:spPr>
            <a:xfrm>
              <a:off x="215152" y="3165875"/>
              <a:ext cx="2766169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Media &amp; Events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BD546B7-F81F-4469-A69C-E9D48B56766A}"/>
                </a:ext>
              </a:extLst>
            </p:cNvPr>
            <p:cNvSpPr txBox="1"/>
            <p:nvPr/>
          </p:nvSpPr>
          <p:spPr>
            <a:xfrm>
              <a:off x="215153" y="3581880"/>
              <a:ext cx="2766168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Community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57B6F09-B19E-42B7-9D60-275BAA956260}"/>
                </a:ext>
              </a:extLst>
            </p:cNvPr>
            <p:cNvSpPr txBox="1"/>
            <p:nvPr/>
          </p:nvSpPr>
          <p:spPr>
            <a:xfrm>
              <a:off x="215153" y="3997885"/>
              <a:ext cx="2766168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Donate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E748B69-1385-4485-B164-810EED0511E1}"/>
                </a:ext>
              </a:extLst>
            </p:cNvPr>
            <p:cNvSpPr txBox="1"/>
            <p:nvPr/>
          </p:nvSpPr>
          <p:spPr>
            <a:xfrm>
              <a:off x="215153" y="4413893"/>
              <a:ext cx="2766168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Follow Us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791F65CD-F6B2-492B-B764-7EFEF1BC8EB3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1455182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F0AB461-142C-454C-BD7F-B1A6EC2869A7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1800803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BFE6909-13A4-46B1-B955-A419525AAA8B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2213099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9BE208D-74A2-4006-B675-DF9048AB47C9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2625395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0AA30B0-3325-4876-8F05-B9090A4679A1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3037691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66FC9D9-A85E-4548-99BD-2980116354ED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3449987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7568823-9DFA-4E3F-BD5F-54D3121BD4AD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3862283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20EA498-71AE-43BA-BF64-5BEFC71FA5E8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4274582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0E066D25-72DA-4A3D-9E0D-1D6F97F537CA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1871187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ABC6CC69-0AB4-4A18-B776-6FC5641BBABE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2287192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0774D967-8789-42A1-9AD8-7B849D9ED4A2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2703197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D6A148E4-BAED-4532-AED2-38D5BD1D4634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3119202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FA1B13EB-1C01-43E8-A5E7-7A6D41E3164B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3535207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7923DDBE-F3EB-4581-AF65-62DF83A0ED49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3951212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EC676DDE-70D2-4C2E-B645-10C77E1A22C9}"/>
              </a:ext>
            </a:extLst>
          </p:cNvPr>
          <p:cNvSpPr txBox="1"/>
          <p:nvPr/>
        </p:nvSpPr>
        <p:spPr>
          <a:xfrm>
            <a:off x="3038471" y="4006930"/>
            <a:ext cx="341947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Your Support Matters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3A8D8AC-91F1-4882-B934-EFA823C0B87B}"/>
              </a:ext>
            </a:extLst>
          </p:cNvPr>
          <p:cNvSpPr txBox="1"/>
          <p:nvPr/>
        </p:nvSpPr>
        <p:spPr>
          <a:xfrm>
            <a:off x="3038471" y="4373572"/>
            <a:ext cx="341947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Give Now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EAE5F86-B974-4AFC-B64A-AC2827ECA304}"/>
              </a:ext>
            </a:extLst>
          </p:cNvPr>
          <p:cNvSpPr txBox="1"/>
          <p:nvPr/>
        </p:nvSpPr>
        <p:spPr>
          <a:xfrm>
            <a:off x="3038471" y="4740214"/>
            <a:ext cx="341947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Give Monthly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4E55FD7-CF71-4B5A-94BB-62B65A03116D}"/>
              </a:ext>
            </a:extLst>
          </p:cNvPr>
          <p:cNvSpPr txBox="1"/>
          <p:nvPr/>
        </p:nvSpPr>
        <p:spPr>
          <a:xfrm>
            <a:off x="3038471" y="5106856"/>
            <a:ext cx="34194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Planned Giving</a:t>
            </a:r>
          </a:p>
        </p:txBody>
      </p:sp>
    </p:spTree>
    <p:extLst>
      <p:ext uri="{BB962C8B-B14F-4D97-AF65-F5344CB8AC3E}">
        <p14:creationId xmlns:p14="http://schemas.microsoft.com/office/powerpoint/2010/main" val="1381923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sz="2800" dirty="0">
                <a:latin typeface="Arial" charset="0"/>
              </a:rPr>
            </a:br>
            <a:endParaRPr lang="en-US" dirty="0"/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CF6673DE-0E77-465A-B7DB-34FC197138E9}"/>
              </a:ext>
            </a:extLst>
          </p:cNvPr>
          <p:cNvGrpSpPr/>
          <p:nvPr/>
        </p:nvGrpSpPr>
        <p:grpSpPr>
          <a:xfrm>
            <a:off x="2262909" y="1256145"/>
            <a:ext cx="4204276" cy="5571255"/>
            <a:chOff x="2262909" y="1256145"/>
            <a:chExt cx="4204276" cy="5571255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5DECC295-82B5-47D0-A6B3-B028B3AC1A3B}"/>
                </a:ext>
              </a:extLst>
            </p:cNvPr>
            <p:cNvGrpSpPr/>
            <p:nvPr/>
          </p:nvGrpSpPr>
          <p:grpSpPr>
            <a:xfrm>
              <a:off x="2262909" y="1256145"/>
              <a:ext cx="4204276" cy="5571255"/>
              <a:chOff x="2262909" y="1256145"/>
              <a:chExt cx="4204276" cy="5571255"/>
            </a:xfrm>
          </p:grpSpPr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84938254-5D4E-4EF9-9E13-C1D0C7A69AB3}"/>
                  </a:ext>
                </a:extLst>
              </p:cNvPr>
              <p:cNvGrpSpPr/>
              <p:nvPr/>
            </p:nvGrpSpPr>
            <p:grpSpPr>
              <a:xfrm>
                <a:off x="2262909" y="1256145"/>
                <a:ext cx="4204276" cy="5571255"/>
                <a:chOff x="2262909" y="1256145"/>
                <a:chExt cx="4204276" cy="5571255"/>
              </a:xfrm>
            </p:grpSpPr>
            <p:sp>
              <p:nvSpPr>
                <p:cNvPr id="5" name="Rectangle: Rounded Corners 4">
                  <a:extLst>
                    <a:ext uri="{FF2B5EF4-FFF2-40B4-BE49-F238E27FC236}">
                      <a16:creationId xmlns:a16="http://schemas.microsoft.com/office/drawing/2014/main" id="{334D49D5-431D-4E48-A661-DBCDB924EFCF}"/>
                    </a:ext>
                  </a:extLst>
                </p:cNvPr>
                <p:cNvSpPr/>
                <p:nvPr/>
              </p:nvSpPr>
              <p:spPr>
                <a:xfrm>
                  <a:off x="2272144" y="1256145"/>
                  <a:ext cx="4185806" cy="5571255"/>
                </a:xfrm>
                <a:prstGeom prst="round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7" name="Straight Connector 6">
                  <a:extLst>
                    <a:ext uri="{FF2B5EF4-FFF2-40B4-BE49-F238E27FC236}">
                      <a16:creationId xmlns:a16="http://schemas.microsoft.com/office/drawing/2014/main" id="{1E2FBDFD-77F4-4317-AAE3-FB3B037BC304}"/>
                    </a:ext>
                  </a:extLst>
                </p:cNvPr>
                <p:cNvCxnSpPr/>
                <p:nvPr/>
              </p:nvCxnSpPr>
              <p:spPr>
                <a:xfrm>
                  <a:off x="2272144" y="2032001"/>
                  <a:ext cx="4195041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>
                  <a:extLst>
                    <a:ext uri="{FF2B5EF4-FFF2-40B4-BE49-F238E27FC236}">
                      <a16:creationId xmlns:a16="http://schemas.microsoft.com/office/drawing/2014/main" id="{376B16FD-7760-49E4-86F1-EA9214FFD05E}"/>
                    </a:ext>
                  </a:extLst>
                </p:cNvPr>
                <p:cNvCxnSpPr/>
                <p:nvPr/>
              </p:nvCxnSpPr>
              <p:spPr>
                <a:xfrm>
                  <a:off x="2262909" y="3228110"/>
                  <a:ext cx="4195041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id="{E1178428-5EEF-4270-B762-2F2199E60CA2}"/>
                    </a:ext>
                  </a:extLst>
                </p:cNvPr>
                <p:cNvCxnSpPr/>
                <p:nvPr/>
              </p:nvCxnSpPr>
              <p:spPr>
                <a:xfrm>
                  <a:off x="2262909" y="6072910"/>
                  <a:ext cx="4195041" cy="0"/>
                </a:xfrm>
                <a:prstGeom prst="line">
                  <a:avLst/>
                </a:prstGeom>
                <a:ln w="254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>
                  <a:extLst>
                    <a:ext uri="{FF2B5EF4-FFF2-40B4-BE49-F238E27FC236}">
                      <a16:creationId xmlns:a16="http://schemas.microsoft.com/office/drawing/2014/main" id="{6A804345-6AAD-45E6-9312-4EC61C3AF9E6}"/>
                    </a:ext>
                  </a:extLst>
                </p:cNvPr>
                <p:cNvCxnSpPr/>
                <p:nvPr/>
              </p:nvCxnSpPr>
              <p:spPr>
                <a:xfrm>
                  <a:off x="2262909" y="4755861"/>
                  <a:ext cx="4195041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372F1367-8D48-448F-A226-10A53D57D6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65047" y="4755861"/>
                <a:ext cx="0" cy="129381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43EDE5D7-DB8E-44C0-910E-9F6B8B0FC2F5}"/>
                </a:ext>
              </a:extLst>
            </p:cNvPr>
            <p:cNvGrpSpPr/>
            <p:nvPr/>
          </p:nvGrpSpPr>
          <p:grpSpPr>
            <a:xfrm>
              <a:off x="2543175" y="1613694"/>
              <a:ext cx="3392980" cy="337179"/>
              <a:chOff x="2543175" y="1613694"/>
              <a:chExt cx="3392980" cy="337179"/>
            </a:xfrm>
          </p:grpSpPr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2F0F8164-13CD-4945-B20E-AE05E39B6A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43175" y="1613694"/>
                <a:ext cx="923925" cy="337179"/>
              </a:xfrm>
              <a:prstGeom prst="rect">
                <a:avLst/>
              </a:prstGeom>
            </p:spPr>
          </p:pic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2410205F-EE0E-492B-8C66-22F6168A5F2D}"/>
                  </a:ext>
                </a:extLst>
              </p:cNvPr>
              <p:cNvGrpSpPr/>
              <p:nvPr/>
            </p:nvGrpSpPr>
            <p:grpSpPr>
              <a:xfrm>
                <a:off x="5191125" y="1674561"/>
                <a:ext cx="745030" cy="215444"/>
                <a:chOff x="5191125" y="1640840"/>
                <a:chExt cx="745030" cy="215444"/>
              </a:xfrm>
            </p:grpSpPr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5ED8B2CD-8243-4A64-8588-43A2A6156665}"/>
                    </a:ext>
                  </a:extLst>
                </p:cNvPr>
                <p:cNvSpPr txBox="1"/>
                <p:nvPr/>
              </p:nvSpPr>
              <p:spPr>
                <a:xfrm>
                  <a:off x="5191125" y="1640840"/>
                  <a:ext cx="458780" cy="2154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800" b="1" dirty="0">
                      <a:solidFill>
                        <a:schemeClr val="bg1"/>
                      </a:solidFill>
                    </a:rPr>
                    <a:t>MENU</a:t>
                  </a:r>
                </a:p>
              </p:txBody>
            </p:sp>
            <p:grpSp>
              <p:nvGrpSpPr>
                <p:cNvPr id="20" name="Group 19">
                  <a:extLst>
                    <a:ext uri="{FF2B5EF4-FFF2-40B4-BE49-F238E27FC236}">
                      <a16:creationId xmlns:a16="http://schemas.microsoft.com/office/drawing/2014/main" id="{4FB27FBD-1EC2-4283-983E-FF71CC9B4D40}"/>
                    </a:ext>
                  </a:extLst>
                </p:cNvPr>
                <p:cNvGrpSpPr/>
                <p:nvPr/>
              </p:nvGrpSpPr>
              <p:grpSpPr>
                <a:xfrm>
                  <a:off x="5668665" y="1680091"/>
                  <a:ext cx="267490" cy="136943"/>
                  <a:chOff x="7409660" y="1864144"/>
                  <a:chExt cx="500062" cy="304800"/>
                </a:xfrm>
              </p:grpSpPr>
              <p:cxnSp>
                <p:nvCxnSpPr>
                  <p:cNvPr id="17" name="Straight Connector 16">
                    <a:extLst>
                      <a:ext uri="{FF2B5EF4-FFF2-40B4-BE49-F238E27FC236}">
                        <a16:creationId xmlns:a16="http://schemas.microsoft.com/office/drawing/2014/main" id="{B508CB07-220B-4FD0-B7A1-AFDCC4FADDF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409660" y="1864144"/>
                    <a:ext cx="500062" cy="0"/>
                  </a:xfrm>
                  <a:prstGeom prst="line">
                    <a:avLst/>
                  </a:prstGeom>
                  <a:ln w="158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Straight Connector 17">
                    <a:extLst>
                      <a:ext uri="{FF2B5EF4-FFF2-40B4-BE49-F238E27FC236}">
                        <a16:creationId xmlns:a16="http://schemas.microsoft.com/office/drawing/2014/main" id="{98065855-4C05-4623-95A2-B99DB8F5E54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409660" y="2016544"/>
                    <a:ext cx="500062" cy="0"/>
                  </a:xfrm>
                  <a:prstGeom prst="line">
                    <a:avLst/>
                  </a:prstGeom>
                  <a:ln w="158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Straight Connector 18">
                    <a:extLst>
                      <a:ext uri="{FF2B5EF4-FFF2-40B4-BE49-F238E27FC236}">
                        <a16:creationId xmlns:a16="http://schemas.microsoft.com/office/drawing/2014/main" id="{6744A9CF-930B-475E-835D-F359BCB80A3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409660" y="2168944"/>
                    <a:ext cx="500062" cy="0"/>
                  </a:xfrm>
                  <a:prstGeom prst="line">
                    <a:avLst/>
                  </a:prstGeom>
                  <a:ln w="158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E88707B3-9029-404A-8579-6BFA659F8455}"/>
                </a:ext>
              </a:extLst>
            </p:cNvPr>
            <p:cNvGrpSpPr/>
            <p:nvPr/>
          </p:nvGrpSpPr>
          <p:grpSpPr>
            <a:xfrm>
              <a:off x="4140274" y="2475082"/>
              <a:ext cx="474810" cy="230832"/>
              <a:chOff x="4140274" y="2475082"/>
              <a:chExt cx="474810" cy="230832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3B08FD2-2430-4491-8BE4-F32C9492A699}"/>
                  </a:ext>
                </a:extLst>
              </p:cNvPr>
              <p:cNvSpPr txBox="1"/>
              <p:nvPr/>
            </p:nvSpPr>
            <p:spPr>
              <a:xfrm>
                <a:off x="4140274" y="2475082"/>
                <a:ext cx="47481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 dirty="0">
                    <a:solidFill>
                      <a:schemeClr val="bg1"/>
                    </a:solidFill>
                  </a:rPr>
                  <a:t>NEWS</a:t>
                </a:r>
              </a:p>
            </p:txBody>
          </p: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48C18A9A-D72C-489B-AC15-953FA4E92EC3}"/>
                  </a:ext>
                </a:extLst>
              </p:cNvPr>
              <p:cNvGrpSpPr/>
              <p:nvPr/>
            </p:nvGrpSpPr>
            <p:grpSpPr>
              <a:xfrm>
                <a:off x="4179164" y="2476500"/>
                <a:ext cx="381000" cy="229414"/>
                <a:chOff x="7372350" y="2475082"/>
                <a:chExt cx="819150" cy="354657"/>
              </a:xfrm>
            </p:grpSpPr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88DACEB9-AADA-4C15-98AC-8F61D9D83C2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72350" y="2475082"/>
                  <a:ext cx="819150" cy="0"/>
                </a:xfrm>
                <a:prstGeom prst="line">
                  <a:avLst/>
                </a:prstGeom>
                <a:ln w="254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611C9065-2BD7-413D-B3A5-C068948B182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72350" y="2829739"/>
                  <a:ext cx="819150" cy="0"/>
                </a:xfrm>
                <a:prstGeom prst="line">
                  <a:avLst/>
                </a:prstGeom>
                <a:ln w="254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D8891F88-1B93-4810-84EE-33A8B96F7803}"/>
                </a:ext>
              </a:extLst>
            </p:cNvPr>
            <p:cNvGrpSpPr/>
            <p:nvPr/>
          </p:nvGrpSpPr>
          <p:grpSpPr>
            <a:xfrm>
              <a:off x="4008409" y="3859681"/>
              <a:ext cx="769763" cy="234429"/>
              <a:chOff x="4008409" y="3859681"/>
              <a:chExt cx="769763" cy="234429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474C276-C4D7-4148-BE29-CA20E71F418D}"/>
                  </a:ext>
                </a:extLst>
              </p:cNvPr>
              <p:cNvSpPr txBox="1"/>
              <p:nvPr/>
            </p:nvSpPr>
            <p:spPr>
              <a:xfrm>
                <a:off x="4008409" y="3863278"/>
                <a:ext cx="769763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 dirty="0">
                    <a:solidFill>
                      <a:schemeClr val="bg1"/>
                    </a:solidFill>
                  </a:rPr>
                  <a:t>ASSISTANCE</a:t>
                </a:r>
              </a:p>
            </p:txBody>
          </p: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5C6A7FB4-4D32-487F-9748-BCECF491664E}"/>
                  </a:ext>
                </a:extLst>
              </p:cNvPr>
              <p:cNvGrpSpPr/>
              <p:nvPr/>
            </p:nvGrpSpPr>
            <p:grpSpPr>
              <a:xfrm>
                <a:off x="4088108" y="3859681"/>
                <a:ext cx="598192" cy="229414"/>
                <a:chOff x="7372350" y="2475082"/>
                <a:chExt cx="819150" cy="354657"/>
              </a:xfrm>
            </p:grpSpPr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07CF5DFE-597C-4ABB-980F-F083E627F3D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72350" y="2475082"/>
                  <a:ext cx="819150" cy="0"/>
                </a:xfrm>
                <a:prstGeom prst="line">
                  <a:avLst/>
                </a:prstGeom>
                <a:ln w="254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94888DCD-D96B-4C8C-8FA9-7275A67BEF2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72350" y="2829739"/>
                  <a:ext cx="819150" cy="0"/>
                </a:xfrm>
                <a:prstGeom prst="line">
                  <a:avLst/>
                </a:prstGeom>
                <a:ln w="254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9DBAE9C6-76F1-4B83-A4EE-FAD8B565CFE1}"/>
                </a:ext>
              </a:extLst>
            </p:cNvPr>
            <p:cNvGrpSpPr/>
            <p:nvPr/>
          </p:nvGrpSpPr>
          <p:grpSpPr>
            <a:xfrm>
              <a:off x="2632266" y="5314500"/>
              <a:ext cx="843501" cy="234753"/>
              <a:chOff x="2632266" y="5314500"/>
              <a:chExt cx="843501" cy="234753"/>
            </a:xfrm>
          </p:grpSpPr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D6B04C5-A0C0-4FB7-8EBD-069AE617E43E}"/>
                  </a:ext>
                </a:extLst>
              </p:cNvPr>
              <p:cNvSpPr txBox="1"/>
              <p:nvPr/>
            </p:nvSpPr>
            <p:spPr>
              <a:xfrm>
                <a:off x="2632266" y="5318421"/>
                <a:ext cx="843501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 dirty="0">
                    <a:solidFill>
                      <a:schemeClr val="bg1"/>
                    </a:solidFill>
                  </a:rPr>
                  <a:t>WHO WE ARE</a:t>
                </a:r>
              </a:p>
            </p:txBody>
          </p: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333D1BEC-22BA-461A-8E25-A69BEE3F1003}"/>
                  </a:ext>
                </a:extLst>
              </p:cNvPr>
              <p:cNvGrpSpPr/>
              <p:nvPr/>
            </p:nvGrpSpPr>
            <p:grpSpPr>
              <a:xfrm>
                <a:off x="2708467" y="5314500"/>
                <a:ext cx="691957" cy="229414"/>
                <a:chOff x="7372350" y="2475082"/>
                <a:chExt cx="819150" cy="354657"/>
              </a:xfrm>
            </p:grpSpPr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7A3BDD62-ADFA-4407-AFE4-9BE08C7F1A5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72350" y="2475082"/>
                  <a:ext cx="819150" cy="0"/>
                </a:xfrm>
                <a:prstGeom prst="line">
                  <a:avLst/>
                </a:prstGeom>
                <a:ln w="254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40AD80EC-E108-4475-8253-391E103CA91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72350" y="2829739"/>
                  <a:ext cx="819150" cy="0"/>
                </a:xfrm>
                <a:prstGeom prst="line">
                  <a:avLst/>
                </a:prstGeom>
                <a:ln w="254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C3BB54C9-2410-41A0-92B1-647A698CAD5B}"/>
                </a:ext>
              </a:extLst>
            </p:cNvPr>
            <p:cNvGrpSpPr/>
            <p:nvPr/>
          </p:nvGrpSpPr>
          <p:grpSpPr>
            <a:xfrm>
              <a:off x="4975418" y="5308094"/>
              <a:ext cx="788999" cy="241159"/>
              <a:chOff x="4975418" y="5308094"/>
              <a:chExt cx="788999" cy="241159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9182095-D32D-45BB-81EA-C75CB7E7349F}"/>
                  </a:ext>
                </a:extLst>
              </p:cNvPr>
              <p:cNvSpPr txBox="1"/>
              <p:nvPr/>
            </p:nvSpPr>
            <p:spPr>
              <a:xfrm>
                <a:off x="4975418" y="5318421"/>
                <a:ext cx="78899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 dirty="0">
                    <a:solidFill>
                      <a:schemeClr val="bg1"/>
                    </a:solidFill>
                  </a:rPr>
                  <a:t>FIND A POST</a:t>
                </a:r>
              </a:p>
            </p:txBody>
          </p: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FB491A2C-97B2-4457-923B-5462500737E9}"/>
                  </a:ext>
                </a:extLst>
              </p:cNvPr>
              <p:cNvGrpSpPr/>
              <p:nvPr/>
            </p:nvGrpSpPr>
            <p:grpSpPr>
              <a:xfrm>
                <a:off x="5019675" y="5308094"/>
                <a:ext cx="648990" cy="229414"/>
                <a:chOff x="7372350" y="2475082"/>
                <a:chExt cx="819150" cy="354657"/>
              </a:xfrm>
            </p:grpSpPr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DEE87A47-1C7C-4CAF-A69E-A61A7A1B9B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72350" y="2475082"/>
                  <a:ext cx="819150" cy="0"/>
                </a:xfrm>
                <a:prstGeom prst="line">
                  <a:avLst/>
                </a:prstGeom>
                <a:ln w="254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8DB77ADC-6434-4712-95F8-F8405EACCC8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72350" y="2829739"/>
                  <a:ext cx="819150" cy="0"/>
                </a:xfrm>
                <a:prstGeom prst="line">
                  <a:avLst/>
                </a:prstGeom>
                <a:ln w="254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35B668F4-3F11-4D28-A421-E31EE52D7CAA}"/>
              </a:ext>
            </a:extLst>
          </p:cNvPr>
          <p:cNvGrpSpPr/>
          <p:nvPr/>
        </p:nvGrpSpPr>
        <p:grpSpPr>
          <a:xfrm>
            <a:off x="2632266" y="6308455"/>
            <a:ext cx="3632878" cy="438048"/>
            <a:chOff x="2632266" y="6308455"/>
            <a:chExt cx="3632878" cy="438048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9C8756EA-8E3C-4F85-8632-96005E1B014B}"/>
                </a:ext>
              </a:extLst>
            </p:cNvPr>
            <p:cNvGrpSpPr/>
            <p:nvPr/>
          </p:nvGrpSpPr>
          <p:grpSpPr>
            <a:xfrm>
              <a:off x="5275381" y="6308455"/>
              <a:ext cx="989763" cy="438048"/>
              <a:chOff x="5275381" y="6308455"/>
              <a:chExt cx="989763" cy="438048"/>
            </a:xfrm>
          </p:grpSpPr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030492F9-B174-46AC-A902-DF31B4FC4C9E}"/>
                  </a:ext>
                </a:extLst>
              </p:cNvPr>
              <p:cNvGrpSpPr/>
              <p:nvPr/>
            </p:nvGrpSpPr>
            <p:grpSpPr>
              <a:xfrm>
                <a:off x="5613553" y="6308455"/>
                <a:ext cx="313419" cy="221394"/>
                <a:chOff x="5495008" y="6287588"/>
                <a:chExt cx="313419" cy="221394"/>
              </a:xfrm>
            </p:grpSpPr>
            <p:pic>
              <p:nvPicPr>
                <p:cNvPr id="46" name="Picture 45" descr="A picture containing kitchenware&#10;&#10;Description automatically generated">
                  <a:extLst>
                    <a:ext uri="{FF2B5EF4-FFF2-40B4-BE49-F238E27FC236}">
                      <a16:creationId xmlns:a16="http://schemas.microsoft.com/office/drawing/2014/main" id="{C876E077-40F4-43E2-B8FB-4C23A59E4F7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lum bright="70000" contrast="-70000"/>
                  <a:extLst>
                    <a:ext uri="{BEBA8EAE-BF5A-486C-A8C5-ECC9F3942E4B}">
                      <a14:imgProps xmlns:a14="http://schemas.microsoft.com/office/drawing/2010/main">
                        <a14:imgLayer r:embed="rId5">
                          <a14:imgEffect>
                            <a14:backgroundRemoval t="7227" b="92578" l="10000" r="90000">
                              <a14:foregroundMark x1="46957" y1="7227" x2="46957" y2="7227"/>
                              <a14:foregroundMark x1="45000" y1="92578" x2="45000" y2="92578"/>
                            </a14:backgroundRemoval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495008" y="6309793"/>
                  <a:ext cx="313419" cy="174425"/>
                </a:xfrm>
                <a:prstGeom prst="rect">
                  <a:avLst/>
                </a:prstGeom>
              </p:spPr>
            </p:pic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68965E4F-8E72-4CA6-9251-01F5636A064D}"/>
                    </a:ext>
                  </a:extLst>
                </p:cNvPr>
                <p:cNvSpPr/>
                <p:nvPr/>
              </p:nvSpPr>
              <p:spPr>
                <a:xfrm>
                  <a:off x="5532450" y="6287588"/>
                  <a:ext cx="232669" cy="22139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A69DE46A-A8D7-4F55-893D-01C8DA6B5F55}"/>
                  </a:ext>
                </a:extLst>
              </p:cNvPr>
              <p:cNvSpPr txBox="1"/>
              <p:nvPr/>
            </p:nvSpPr>
            <p:spPr>
              <a:xfrm>
                <a:off x="5275381" y="6531059"/>
                <a:ext cx="989763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>
                    <a:solidFill>
                      <a:schemeClr val="bg1">
                        <a:lumMod val="85000"/>
                      </a:schemeClr>
                    </a:solidFill>
                  </a:rPr>
                  <a:t>RENEW/UPGRADE</a:t>
                </a: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EBCB1FFE-D5A6-4254-B033-32AE94973F3E}"/>
                </a:ext>
              </a:extLst>
            </p:cNvPr>
            <p:cNvGrpSpPr/>
            <p:nvPr/>
          </p:nvGrpSpPr>
          <p:grpSpPr>
            <a:xfrm>
              <a:off x="4154699" y="6311430"/>
              <a:ext cx="989763" cy="435073"/>
              <a:chOff x="4154699" y="6311430"/>
              <a:chExt cx="989763" cy="435073"/>
            </a:xfrm>
          </p:grpSpPr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EB09AC28-4577-464B-86A0-90B17000F564}"/>
                  </a:ext>
                </a:extLst>
              </p:cNvPr>
              <p:cNvGrpSpPr/>
              <p:nvPr/>
            </p:nvGrpSpPr>
            <p:grpSpPr>
              <a:xfrm>
                <a:off x="4479251" y="6311430"/>
                <a:ext cx="340658" cy="215444"/>
                <a:chOff x="2428875" y="2905125"/>
                <a:chExt cx="2362200" cy="1371600"/>
              </a:xfrm>
            </p:grpSpPr>
            <p:sp>
              <p:nvSpPr>
                <p:cNvPr id="69" name="Rectangle: Rounded Corners 68">
                  <a:extLst>
                    <a:ext uri="{FF2B5EF4-FFF2-40B4-BE49-F238E27FC236}">
                      <a16:creationId xmlns:a16="http://schemas.microsoft.com/office/drawing/2014/main" id="{E51BC9F2-9722-4FCC-BF66-265570A4BC6B}"/>
                    </a:ext>
                  </a:extLst>
                </p:cNvPr>
                <p:cNvSpPr/>
                <p:nvPr/>
              </p:nvSpPr>
              <p:spPr>
                <a:xfrm>
                  <a:off x="2428875" y="2905125"/>
                  <a:ext cx="2362200" cy="1371600"/>
                </a:xfrm>
                <a:prstGeom prst="roundRect">
                  <a:avLst/>
                </a:prstGeom>
                <a:solidFill>
                  <a:srgbClr val="040404"/>
                </a:solidFill>
                <a:ln w="25400"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70" name="Picture 69">
                  <a:extLst>
                    <a:ext uri="{FF2B5EF4-FFF2-40B4-BE49-F238E27FC236}">
                      <a16:creationId xmlns:a16="http://schemas.microsoft.com/office/drawing/2014/main" id="{2880DFD7-0918-45C1-9B97-387EFF45556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duotone>
                    <a:prstClr val="black"/>
                    <a:schemeClr val="accent3">
                      <a:tint val="45000"/>
                      <a:satMod val="400000"/>
                    </a:schemeClr>
                  </a:duotone>
                </a:blip>
                <a:stretch>
                  <a:fillRect/>
                </a:stretch>
              </p:blipFill>
              <p:spPr>
                <a:xfrm>
                  <a:off x="2476500" y="3142731"/>
                  <a:ext cx="2266950" cy="896387"/>
                </a:xfrm>
                <a:prstGeom prst="rect">
                  <a:avLst/>
                </a:prstGeom>
              </p:spPr>
            </p:pic>
          </p:grp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5DF1630D-23F3-4C8B-8EAE-1E61EDDC292F}"/>
                  </a:ext>
                </a:extLst>
              </p:cNvPr>
              <p:cNvSpPr txBox="1"/>
              <p:nvPr/>
            </p:nvSpPr>
            <p:spPr>
              <a:xfrm>
                <a:off x="4154699" y="6531059"/>
                <a:ext cx="989763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>
                    <a:solidFill>
                      <a:schemeClr val="bg1">
                        <a:lumMod val="85000"/>
                      </a:schemeClr>
                    </a:solidFill>
                  </a:rPr>
                  <a:t>DIGITAL CARD</a:t>
                </a:r>
              </a:p>
            </p:txBody>
          </p: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E4DDCD96-24AC-4097-96C4-220B06279162}"/>
                </a:ext>
              </a:extLst>
            </p:cNvPr>
            <p:cNvGrpSpPr/>
            <p:nvPr/>
          </p:nvGrpSpPr>
          <p:grpSpPr>
            <a:xfrm>
              <a:off x="3348901" y="6311430"/>
              <a:ext cx="674878" cy="435073"/>
              <a:chOff x="3348901" y="6311430"/>
              <a:chExt cx="674878" cy="435073"/>
            </a:xfrm>
          </p:grpSpPr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A7F3EA09-B8A2-449B-944A-48CB4C00C009}"/>
                  </a:ext>
                </a:extLst>
              </p:cNvPr>
              <p:cNvSpPr txBox="1"/>
              <p:nvPr/>
            </p:nvSpPr>
            <p:spPr>
              <a:xfrm>
                <a:off x="3348901" y="6531059"/>
                <a:ext cx="674878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>
                    <a:solidFill>
                      <a:schemeClr val="bg1">
                        <a:lumMod val="85000"/>
                      </a:schemeClr>
                    </a:solidFill>
                  </a:rPr>
                  <a:t>RECRUIT</a:t>
                </a:r>
              </a:p>
            </p:txBody>
          </p:sp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1C03B433-8916-4A4A-A4C8-E2A3259CFB4E}"/>
                  </a:ext>
                </a:extLst>
              </p:cNvPr>
              <p:cNvGrpSpPr/>
              <p:nvPr/>
            </p:nvGrpSpPr>
            <p:grpSpPr>
              <a:xfrm>
                <a:off x="3563626" y="6311430"/>
                <a:ext cx="245429" cy="215444"/>
                <a:chOff x="3272459" y="2165657"/>
                <a:chExt cx="2420797" cy="2125045"/>
              </a:xfrm>
            </p:grpSpPr>
            <p:pic>
              <p:nvPicPr>
                <p:cNvPr id="73" name="Picture 72" descr="Icon&#10;&#10;Description automatically generated">
                  <a:extLst>
                    <a:ext uri="{FF2B5EF4-FFF2-40B4-BE49-F238E27FC236}">
                      <a16:creationId xmlns:a16="http://schemas.microsoft.com/office/drawing/2014/main" id="{C4F045E0-0090-4C19-9134-83C2E399936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 cstate="print">
                  <a:lum bright="70000" contrast="-70000"/>
                  <a:extLst>
                    <a:ext uri="{BEBA8EAE-BF5A-486C-A8C5-ECC9F3942E4B}">
                      <a14:imgProps xmlns:a14="http://schemas.microsoft.com/office/drawing/2010/main">
                        <a14:imgLayer r:embed="rId8">
                          <a14:imgEffect>
                            <a14:backgroundRemoval t="5556" b="95299" l="8372" r="91628">
                              <a14:foregroundMark x1="37209" y1="10684" x2="50698" y2="5556"/>
                              <a14:foregroundMark x1="19535" y1="95299" x2="9767" y2="91880"/>
                              <a14:backgroundMark x1="29767" y1="96154" x2="33953" y2="90598"/>
                              <a14:backgroundMark x1="33953" y1="92308" x2="67907" y2="94872"/>
                              <a14:backgroundMark x1="67907" y1="94872" x2="91628" y2="81624"/>
                              <a14:backgroundMark x1="91628" y1="81624" x2="79535" y2="61111"/>
                              <a14:backgroundMark x1="79535" y1="61111" x2="60000" y2="51709"/>
                              <a14:backgroundMark x1="62326" y1="50000" x2="73953" y2="26923"/>
                              <a14:backgroundMark x1="73953" y1="26923" x2="73488" y2="18376"/>
                              <a14:backgroundMark x1="87907" y1="84188" x2="94884" y2="90598"/>
                              <a14:backgroundMark x1="65116" y1="10684" x2="73488" y2="19231"/>
                              <a14:backgroundMark x1="62791" y1="8974" x2="60465" y2="11538"/>
                            </a14:backgroundRemoval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272459" y="2257425"/>
                  <a:ext cx="1613865" cy="1795152"/>
                </a:xfrm>
                <a:prstGeom prst="rect">
                  <a:avLst/>
                </a:prstGeom>
              </p:spPr>
            </p:pic>
            <p:pic>
              <p:nvPicPr>
                <p:cNvPr id="74" name="Picture 73" descr="Icon&#10;&#10;Description automatically generated">
                  <a:extLst>
                    <a:ext uri="{FF2B5EF4-FFF2-40B4-BE49-F238E27FC236}">
                      <a16:creationId xmlns:a16="http://schemas.microsoft.com/office/drawing/2014/main" id="{CDFB851A-8102-4925-8C37-58291970B3C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 cstate="print">
                  <a:lum bright="70000" contrast="-70000"/>
                  <a:extLst>
                    <a:ext uri="{BEBA8EAE-BF5A-486C-A8C5-ECC9F3942E4B}">
                      <a14:imgProps xmlns:a14="http://schemas.microsoft.com/office/drawing/2010/main">
                        <a14:imgLayer r:embed="rId8">
                          <a14:imgEffect>
                            <a14:backgroundRemoval t="5556" b="96581" l="8372" r="95349">
                              <a14:foregroundMark x1="44395" y1="7952" x2="50698" y2="5556"/>
                              <a14:foregroundMark x1="92093" y1="83761" x2="92558" y2="91880"/>
                              <a14:foregroundMark x1="78605" y1="96154" x2="95349" y2="96581"/>
                              <a14:backgroundMark x1="72558" y1="94872" x2="4186" y2="91026"/>
                              <a14:backgroundMark x1="4186" y1="91026" x2="15349" y2="65812"/>
                              <a14:backgroundMark x1="15349" y1="65812" x2="40000" y2="49145"/>
                              <a14:backgroundMark x1="40000" y1="49145" x2="27442" y2="27778"/>
                              <a14:backgroundMark x1="27442" y1="27778" x2="42791" y2="8974"/>
                              <a14:backgroundMark x1="42791" y1="8974" x2="43256" y2="8974"/>
                              <a14:backgroundMark x1="42791" y1="6838" x2="27442" y2="21795"/>
                              <a14:backgroundMark x1="11628" y1="90171" x2="66977" y2="91453"/>
                            </a14:backgroundRemoval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79391" y="2257425"/>
                  <a:ext cx="1613865" cy="1795152"/>
                </a:xfrm>
                <a:prstGeom prst="rect">
                  <a:avLst/>
                </a:prstGeom>
              </p:spPr>
            </p:pic>
            <p:pic>
              <p:nvPicPr>
                <p:cNvPr id="75" name="Picture 74" descr="Icon&#10;&#10;Description automatically generated">
                  <a:extLst>
                    <a:ext uri="{FF2B5EF4-FFF2-40B4-BE49-F238E27FC236}">
                      <a16:creationId xmlns:a16="http://schemas.microsoft.com/office/drawing/2014/main" id="{27ED9668-7251-4752-B12B-703BBB14417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 cstate="print">
                  <a:lum bright="70000" contrast="-70000"/>
                  <a:extLst>
                    <a:ext uri="{BEBA8EAE-BF5A-486C-A8C5-ECC9F3942E4B}">
                      <a14:imgProps xmlns:a14="http://schemas.microsoft.com/office/drawing/2010/main">
                        <a14:imgLayer r:embed="rId11">
                          <a14:imgEffect>
                            <a14:backgroundRemoval t="4701" b="96154" l="8372" r="95349">
                              <a14:foregroundMark x1="65988" y1="11538" x2="66977" y2="11538"/>
                              <a14:foregroundMark x1="38140" y1="11538" x2="41112" y2="11538"/>
                              <a14:foregroundMark x1="66977" y1="11538" x2="67213" y2="12404"/>
                              <a14:foregroundMark x1="82245" y1="73354" x2="83721" y2="67094"/>
                              <a14:foregroundMark x1="78040" y1="62736" x2="61821" y2="50295"/>
                              <a14:foregroundMark x1="83721" y1="67094" x2="78180" y2="62844"/>
                              <a14:foregroundMark x1="46047" y1="5128" x2="53201" y2="6262"/>
                              <a14:foregroundMark x1="79101" y1="94763" x2="77209" y2="96154"/>
                              <a14:foregroundMark x1="91163" y1="85897" x2="88696" y2="87710"/>
                              <a14:foregroundMark x1="95349" y1="91880" x2="95349" y2="91880"/>
                              <a14:foregroundMark x1="71163" y1="24786" x2="73953" y2="27778"/>
                              <a14:foregroundMark x1="71163" y1="24786" x2="71163" y2="24786"/>
                              <a14:foregroundMark x1="72558" y1="23932" x2="72558" y2="23932"/>
                              <a14:foregroundMark x1="70698" y1="23932" x2="72093" y2="27350"/>
                              <a14:foregroundMark x1="79070" y1="67521" x2="80930" y2="69658"/>
                              <a14:backgroundMark x1="43256" y1="18803" x2="63537" y2="27085"/>
                              <a14:backgroundMark x1="63586" y1="27205" x2="46512" y2="23077"/>
                              <a14:backgroundMark x1="35814" y1="23504" x2="40000" y2="44444"/>
                              <a14:backgroundMark x1="40000" y1="44444" x2="46977" y2="42308"/>
                              <a14:backgroundMark x1="34884" y1="19231" x2="53488" y2="11111"/>
                              <a14:backgroundMark x1="46977" y1="29915" x2="46977" y2="29915"/>
                              <a14:backgroundMark x1="43721" y1="26496" x2="43721" y2="26496"/>
                              <a14:backgroundMark x1="45116" y1="29487" x2="45116" y2="29487"/>
                              <a14:backgroundMark x1="45116" y1="27778" x2="45116" y2="27778"/>
                              <a14:backgroundMark x1="47442" y1="27778" x2="46977" y2="27778"/>
                              <a14:backgroundMark x1="51628" y1="12821" x2="57209" y2="12393"/>
                              <a14:backgroundMark x1="54419" y1="12393" x2="70744" y2="23932"/>
                              <a14:backgroundMark x1="66548" y1="30961" x2="60465" y2="39744"/>
                              <a14:backgroundMark x1="57209" y1="42735" x2="42326" y2="68803"/>
                              <a14:backgroundMark x1="42326" y1="68803" x2="22326" y2="82906"/>
                              <a14:backgroundMark x1="22326" y1="82906" x2="55814" y2="82479"/>
                              <a14:backgroundMark x1="55814" y1="82479" x2="56279" y2="60256"/>
                              <a14:backgroundMark x1="56279" y1="60256" x2="49767" y2="45299"/>
                              <a14:backgroundMark x1="45581" y1="26496" x2="48372" y2="47863"/>
                              <a14:backgroundMark x1="48372" y1="47863" x2="48372" y2="47863"/>
                              <a14:backgroundMark x1="64651" y1="39744" x2="56744" y2="44444"/>
                              <a14:backgroundMark x1="51163" y1="61966" x2="59070" y2="79915"/>
                              <a14:backgroundMark x1="59070" y1="79915" x2="59535" y2="80342"/>
                              <a14:backgroundMark x1="88837" y1="88034" x2="79070" y2="76068"/>
                              <a14:backgroundMark x1="81395" y1="79915" x2="77674" y2="87179"/>
                              <a14:backgroundMark x1="87442" y1="88889" x2="12093" y2="87179"/>
                              <a14:backgroundMark x1="14419" y1="84188" x2="19535" y2="79487"/>
                              <a14:backgroundMark x1="58605" y1="82051" x2="66047" y2="77350"/>
                              <a14:backgroundMark x1="81395" y1="77778" x2="80538" y2="69901"/>
                              <a14:backgroundMark x1="80465" y1="74786" x2="83256" y2="76923"/>
                              <a14:backgroundMark x1="80930" y1="73932" x2="80930" y2="73932"/>
                              <a14:backgroundMark x1="81860" y1="73932" x2="81860" y2="73932"/>
                              <a14:backgroundMark x1="56744" y1="80769" x2="61395" y2="82906"/>
                            </a14:backgroundRemoval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28331" y="2165657"/>
                  <a:ext cx="1910443" cy="2125045"/>
                </a:xfrm>
                <a:prstGeom prst="rect">
                  <a:avLst/>
                </a:prstGeom>
                <a:noFill/>
              </p:spPr>
            </p:pic>
          </p:grp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C319438E-649D-49C7-B029-600A479A12EB}"/>
                </a:ext>
              </a:extLst>
            </p:cNvPr>
            <p:cNvGrpSpPr/>
            <p:nvPr/>
          </p:nvGrpSpPr>
          <p:grpSpPr>
            <a:xfrm>
              <a:off x="2632266" y="6318917"/>
              <a:ext cx="585715" cy="427586"/>
              <a:chOff x="2632266" y="6318917"/>
              <a:chExt cx="585715" cy="427586"/>
            </a:xfrm>
          </p:grpSpPr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78EA8B9A-D2A2-4D5F-B277-66A3A1642383}"/>
                  </a:ext>
                </a:extLst>
              </p:cNvPr>
              <p:cNvSpPr txBox="1"/>
              <p:nvPr/>
            </p:nvSpPr>
            <p:spPr>
              <a:xfrm>
                <a:off x="2632266" y="6531059"/>
                <a:ext cx="585715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>
                    <a:solidFill>
                      <a:schemeClr val="bg1">
                        <a:lumMod val="85000"/>
                      </a:schemeClr>
                    </a:solidFill>
                  </a:rPr>
                  <a:t>MY VFW</a:t>
                </a:r>
              </a:p>
            </p:txBody>
          </p: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76B77E9F-8BAF-44A6-ACE6-62774A292C3F}"/>
                  </a:ext>
                </a:extLst>
              </p:cNvPr>
              <p:cNvGrpSpPr/>
              <p:nvPr/>
            </p:nvGrpSpPr>
            <p:grpSpPr>
              <a:xfrm>
                <a:off x="2784308" y="6318917"/>
                <a:ext cx="281630" cy="200470"/>
                <a:chOff x="2781330" y="6355730"/>
                <a:chExt cx="281630" cy="200470"/>
              </a:xfrm>
            </p:grpSpPr>
            <p:pic>
              <p:nvPicPr>
                <p:cNvPr id="42" name="Picture 41" descr="Icon&#10;&#10;Description automatically generated">
                  <a:extLst>
                    <a:ext uri="{FF2B5EF4-FFF2-40B4-BE49-F238E27FC236}">
                      <a16:creationId xmlns:a16="http://schemas.microsoft.com/office/drawing/2014/main" id="{ED22EF2E-936D-4A23-A7B7-6D6B9CF6858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 cstate="print">
                  <a:lum bright="70000" contrast="-70000"/>
                  <a:extLst>
                    <a:ext uri="{BEBA8EAE-BF5A-486C-A8C5-ECC9F3942E4B}">
                      <a14:imgProps xmlns:a14="http://schemas.microsoft.com/office/drawing/2010/main">
                        <a14:imgLayer r:embed="rId13">
                          <a14:imgEffect>
                            <a14:backgroundRemoval t="5556" b="93590" l="8837" r="92093">
                              <a14:foregroundMark x1="37209" y1="10684" x2="50698" y2="5556"/>
                              <a14:foregroundMark x1="92093" y1="83761" x2="92558" y2="91880"/>
                              <a14:foregroundMark x1="64651" y1="93590" x2="45581" y2="92308"/>
                            </a14:backgroundRemoval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81330" y="6355730"/>
                  <a:ext cx="184193" cy="200470"/>
                </a:xfrm>
                <a:prstGeom prst="rect">
                  <a:avLst/>
                </a:prstGeom>
              </p:spPr>
            </p:pic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id="{B8461327-00E0-425B-8DEE-A1BAAC4C20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943083" y="6455965"/>
                  <a:ext cx="119877" cy="0"/>
                </a:xfrm>
                <a:prstGeom prst="straightConnector1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1471162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6353" y="2865299"/>
            <a:ext cx="5585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 us with any questions!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6ECAA8-64A8-43C8-BC78-C5E649AC7AFF}"/>
              </a:ext>
            </a:extLst>
          </p:cNvPr>
          <p:cNvSpPr txBox="1"/>
          <p:nvPr/>
        </p:nvSpPr>
        <p:spPr>
          <a:xfrm>
            <a:off x="4133851" y="4804291"/>
            <a:ext cx="44340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Inspector Stephen Biehl</a:t>
            </a:r>
          </a:p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VFW Post 2427 – Tomball, TX</a:t>
            </a:r>
          </a:p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(281)413-2695</a:t>
            </a:r>
          </a:p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formermarine@msn.com</a:t>
            </a:r>
          </a:p>
        </p:txBody>
      </p:sp>
    </p:spTree>
    <p:extLst>
      <p:ext uri="{BB962C8B-B14F-4D97-AF65-F5344CB8AC3E}">
        <p14:creationId xmlns:p14="http://schemas.microsoft.com/office/powerpoint/2010/main" val="2671895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2</a:t>
            </a:fld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8093AC6-11BE-4175-9F97-68A37D4965A8}"/>
              </a:ext>
            </a:extLst>
          </p:cNvPr>
          <p:cNvGrpSpPr/>
          <p:nvPr/>
        </p:nvGrpSpPr>
        <p:grpSpPr>
          <a:xfrm>
            <a:off x="2705100" y="1528763"/>
            <a:ext cx="3733800" cy="3800475"/>
            <a:chOff x="2571750" y="1962150"/>
            <a:chExt cx="3733800" cy="3800475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26005217-256B-4D34-98AE-887765B48D08}"/>
                </a:ext>
              </a:extLst>
            </p:cNvPr>
            <p:cNvSpPr/>
            <p:nvPr/>
          </p:nvSpPr>
          <p:spPr>
            <a:xfrm>
              <a:off x="2571750" y="1962150"/>
              <a:ext cx="3733800" cy="3800475"/>
            </a:xfrm>
            <a:prstGeom prst="ellipse">
              <a:avLst/>
            </a:prstGeom>
            <a:solidFill>
              <a:schemeClr val="tx1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621B799-E615-4FBD-BC50-294E0EB18DF3}"/>
                </a:ext>
              </a:extLst>
            </p:cNvPr>
            <p:cNvGrpSpPr/>
            <p:nvPr/>
          </p:nvGrpSpPr>
          <p:grpSpPr>
            <a:xfrm>
              <a:off x="3116504" y="2609850"/>
              <a:ext cx="2665476" cy="2524125"/>
              <a:chOff x="2543175" y="2066925"/>
              <a:chExt cx="3771900" cy="3571875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4BAF91DE-EF01-4C62-B229-D9641BD8CCE8}"/>
                  </a:ext>
                </a:extLst>
              </p:cNvPr>
              <p:cNvSpPr/>
              <p:nvPr/>
            </p:nvSpPr>
            <p:spPr>
              <a:xfrm>
                <a:off x="2543175" y="2066925"/>
                <a:ext cx="3771900" cy="35718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88D11F97-E1E6-4889-98AF-38680766F83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5027" r="7631"/>
              <a:stretch/>
            </p:blipFill>
            <p:spPr>
              <a:xfrm>
                <a:off x="2543175" y="2938462"/>
                <a:ext cx="3771900" cy="18288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006251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sz="2800" dirty="0">
                <a:latin typeface="Arial" charset="0"/>
              </a:rPr>
            </a:br>
            <a:endParaRPr lang="en-US" dirty="0"/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C53D4BA6-DA7E-40AA-9DCB-26B1E7C04B3E}"/>
              </a:ext>
            </a:extLst>
          </p:cNvPr>
          <p:cNvGrpSpPr/>
          <p:nvPr/>
        </p:nvGrpSpPr>
        <p:grpSpPr>
          <a:xfrm>
            <a:off x="2469862" y="1256145"/>
            <a:ext cx="4204276" cy="5571255"/>
            <a:chOff x="2262909" y="1256145"/>
            <a:chExt cx="4204276" cy="5571255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CF6673DE-0E77-465A-B7DB-34FC197138E9}"/>
                </a:ext>
              </a:extLst>
            </p:cNvPr>
            <p:cNvGrpSpPr/>
            <p:nvPr/>
          </p:nvGrpSpPr>
          <p:grpSpPr>
            <a:xfrm>
              <a:off x="2262909" y="1256145"/>
              <a:ext cx="4204276" cy="5571255"/>
              <a:chOff x="2262909" y="1256145"/>
              <a:chExt cx="4204276" cy="5571255"/>
            </a:xfrm>
          </p:grpSpPr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5DECC295-82B5-47D0-A6B3-B028B3AC1A3B}"/>
                  </a:ext>
                </a:extLst>
              </p:cNvPr>
              <p:cNvGrpSpPr/>
              <p:nvPr/>
            </p:nvGrpSpPr>
            <p:grpSpPr>
              <a:xfrm>
                <a:off x="2262909" y="1256145"/>
                <a:ext cx="4204276" cy="5571255"/>
                <a:chOff x="2262909" y="1256145"/>
                <a:chExt cx="4204276" cy="5571255"/>
              </a:xfrm>
            </p:grpSpPr>
            <p:grpSp>
              <p:nvGrpSpPr>
                <p:cNvPr id="58" name="Group 57">
                  <a:extLst>
                    <a:ext uri="{FF2B5EF4-FFF2-40B4-BE49-F238E27FC236}">
                      <a16:creationId xmlns:a16="http://schemas.microsoft.com/office/drawing/2014/main" id="{84938254-5D4E-4EF9-9E13-C1D0C7A69AB3}"/>
                    </a:ext>
                  </a:extLst>
                </p:cNvPr>
                <p:cNvGrpSpPr/>
                <p:nvPr/>
              </p:nvGrpSpPr>
              <p:grpSpPr>
                <a:xfrm>
                  <a:off x="2262909" y="1256145"/>
                  <a:ext cx="4204276" cy="5571255"/>
                  <a:chOff x="2262909" y="1256145"/>
                  <a:chExt cx="4204276" cy="5571255"/>
                </a:xfrm>
              </p:grpSpPr>
              <p:sp>
                <p:nvSpPr>
                  <p:cNvPr id="5" name="Rectangle: Rounded Corners 4">
                    <a:extLst>
                      <a:ext uri="{FF2B5EF4-FFF2-40B4-BE49-F238E27FC236}">
                        <a16:creationId xmlns:a16="http://schemas.microsoft.com/office/drawing/2014/main" id="{334D49D5-431D-4E48-A661-DBCDB924EFCF}"/>
                      </a:ext>
                    </a:extLst>
                  </p:cNvPr>
                  <p:cNvSpPr/>
                  <p:nvPr/>
                </p:nvSpPr>
                <p:spPr>
                  <a:xfrm>
                    <a:off x="2272144" y="1256145"/>
                    <a:ext cx="4185806" cy="5571255"/>
                  </a:xfrm>
                  <a:prstGeom prst="roundRect">
                    <a:avLst/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254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cxnSp>
                <p:nvCxnSpPr>
                  <p:cNvPr id="7" name="Straight Connector 6">
                    <a:extLst>
                      <a:ext uri="{FF2B5EF4-FFF2-40B4-BE49-F238E27FC236}">
                        <a16:creationId xmlns:a16="http://schemas.microsoft.com/office/drawing/2014/main" id="{1E2FBDFD-77F4-4317-AAE3-FB3B037BC304}"/>
                      </a:ext>
                    </a:extLst>
                  </p:cNvPr>
                  <p:cNvCxnSpPr/>
                  <p:nvPr/>
                </p:nvCxnSpPr>
                <p:spPr>
                  <a:xfrm>
                    <a:off x="2272144" y="2032001"/>
                    <a:ext cx="4195041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Straight Connector 7">
                    <a:extLst>
                      <a:ext uri="{FF2B5EF4-FFF2-40B4-BE49-F238E27FC236}">
                        <a16:creationId xmlns:a16="http://schemas.microsoft.com/office/drawing/2014/main" id="{376B16FD-7760-49E4-86F1-EA9214FFD05E}"/>
                      </a:ext>
                    </a:extLst>
                  </p:cNvPr>
                  <p:cNvCxnSpPr/>
                  <p:nvPr/>
                </p:nvCxnSpPr>
                <p:spPr>
                  <a:xfrm>
                    <a:off x="2262909" y="3228110"/>
                    <a:ext cx="4195041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Straight Connector 8">
                    <a:extLst>
                      <a:ext uri="{FF2B5EF4-FFF2-40B4-BE49-F238E27FC236}">
                        <a16:creationId xmlns:a16="http://schemas.microsoft.com/office/drawing/2014/main" id="{E1178428-5EEF-4270-B762-2F2199E60CA2}"/>
                      </a:ext>
                    </a:extLst>
                  </p:cNvPr>
                  <p:cNvCxnSpPr/>
                  <p:nvPr/>
                </p:nvCxnSpPr>
                <p:spPr>
                  <a:xfrm>
                    <a:off x="2262909" y="6072910"/>
                    <a:ext cx="4195041" cy="0"/>
                  </a:xfrm>
                  <a:prstGeom prst="line">
                    <a:avLst/>
                  </a:prstGeom>
                  <a:ln w="254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Straight Connector 9">
                    <a:extLst>
                      <a:ext uri="{FF2B5EF4-FFF2-40B4-BE49-F238E27FC236}">
                        <a16:creationId xmlns:a16="http://schemas.microsoft.com/office/drawing/2014/main" id="{6A804345-6AAD-45E6-9312-4EC61C3AF9E6}"/>
                      </a:ext>
                    </a:extLst>
                  </p:cNvPr>
                  <p:cNvCxnSpPr/>
                  <p:nvPr/>
                </p:nvCxnSpPr>
                <p:spPr>
                  <a:xfrm>
                    <a:off x="2262909" y="4755861"/>
                    <a:ext cx="4195041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372F1367-8D48-448F-A226-10A53D57D62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65047" y="4755861"/>
                  <a:ext cx="0" cy="129381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43EDE5D7-DB8E-44C0-910E-9F6B8B0FC2F5}"/>
                  </a:ext>
                </a:extLst>
              </p:cNvPr>
              <p:cNvGrpSpPr/>
              <p:nvPr/>
            </p:nvGrpSpPr>
            <p:grpSpPr>
              <a:xfrm>
                <a:off x="2543175" y="1613694"/>
                <a:ext cx="3392980" cy="337179"/>
                <a:chOff x="2543175" y="1613694"/>
                <a:chExt cx="3392980" cy="337179"/>
              </a:xfrm>
            </p:grpSpPr>
            <p:pic>
              <p:nvPicPr>
                <p:cNvPr id="14" name="Picture 13">
                  <a:extLst>
                    <a:ext uri="{FF2B5EF4-FFF2-40B4-BE49-F238E27FC236}">
                      <a16:creationId xmlns:a16="http://schemas.microsoft.com/office/drawing/2014/main" id="{2F0F8164-13CD-4945-B20E-AE05E39B6AB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543175" y="1613694"/>
                  <a:ext cx="923925" cy="337179"/>
                </a:xfrm>
                <a:prstGeom prst="rect">
                  <a:avLst/>
                </a:prstGeom>
              </p:spPr>
            </p:pic>
            <p:grpSp>
              <p:nvGrpSpPr>
                <p:cNvPr id="59" name="Group 58">
                  <a:extLst>
                    <a:ext uri="{FF2B5EF4-FFF2-40B4-BE49-F238E27FC236}">
                      <a16:creationId xmlns:a16="http://schemas.microsoft.com/office/drawing/2014/main" id="{2410205F-EE0E-492B-8C66-22F6168A5F2D}"/>
                    </a:ext>
                  </a:extLst>
                </p:cNvPr>
                <p:cNvGrpSpPr/>
                <p:nvPr/>
              </p:nvGrpSpPr>
              <p:grpSpPr>
                <a:xfrm>
                  <a:off x="5191125" y="1674561"/>
                  <a:ext cx="745030" cy="215444"/>
                  <a:chOff x="5191125" y="1640840"/>
                  <a:chExt cx="745030" cy="215444"/>
                </a:xfrm>
              </p:grpSpPr>
              <p:sp>
                <p:nvSpPr>
                  <p:cNvPr id="15" name="TextBox 14">
                    <a:extLst>
                      <a:ext uri="{FF2B5EF4-FFF2-40B4-BE49-F238E27FC236}">
                        <a16:creationId xmlns:a16="http://schemas.microsoft.com/office/drawing/2014/main" id="{5ED8B2CD-8243-4A64-8588-43A2A6156665}"/>
                      </a:ext>
                    </a:extLst>
                  </p:cNvPr>
                  <p:cNvSpPr txBox="1"/>
                  <p:nvPr/>
                </p:nvSpPr>
                <p:spPr>
                  <a:xfrm>
                    <a:off x="5191125" y="1640840"/>
                    <a:ext cx="458780" cy="21544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800" b="1" dirty="0">
                        <a:solidFill>
                          <a:schemeClr val="bg1"/>
                        </a:solidFill>
                      </a:rPr>
                      <a:t>MENU</a:t>
                    </a:r>
                  </a:p>
                </p:txBody>
              </p:sp>
              <p:grpSp>
                <p:nvGrpSpPr>
                  <p:cNvPr id="20" name="Group 19">
                    <a:extLst>
                      <a:ext uri="{FF2B5EF4-FFF2-40B4-BE49-F238E27FC236}">
                        <a16:creationId xmlns:a16="http://schemas.microsoft.com/office/drawing/2014/main" id="{4FB27FBD-1EC2-4283-983E-FF71CC9B4D40}"/>
                      </a:ext>
                    </a:extLst>
                  </p:cNvPr>
                  <p:cNvGrpSpPr/>
                  <p:nvPr/>
                </p:nvGrpSpPr>
                <p:grpSpPr>
                  <a:xfrm>
                    <a:off x="5668665" y="1680091"/>
                    <a:ext cx="267490" cy="136943"/>
                    <a:chOff x="7409660" y="1864144"/>
                    <a:chExt cx="500062" cy="304800"/>
                  </a:xfrm>
                </p:grpSpPr>
                <p:cxnSp>
                  <p:nvCxnSpPr>
                    <p:cNvPr id="17" name="Straight Connector 16">
                      <a:extLst>
                        <a:ext uri="{FF2B5EF4-FFF2-40B4-BE49-F238E27FC236}">
                          <a16:creationId xmlns:a16="http://schemas.microsoft.com/office/drawing/2014/main" id="{B508CB07-220B-4FD0-B7A1-AFDCC4FADDF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409660" y="1864144"/>
                      <a:ext cx="500062" cy="0"/>
                    </a:xfrm>
                    <a:prstGeom prst="line">
                      <a:avLst/>
                    </a:prstGeom>
                    <a:ln w="158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" name="Straight Connector 17">
                      <a:extLst>
                        <a:ext uri="{FF2B5EF4-FFF2-40B4-BE49-F238E27FC236}">
                          <a16:creationId xmlns:a16="http://schemas.microsoft.com/office/drawing/2014/main" id="{98065855-4C05-4623-95A2-B99DB8F5E54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409660" y="2016544"/>
                      <a:ext cx="500062" cy="0"/>
                    </a:xfrm>
                    <a:prstGeom prst="line">
                      <a:avLst/>
                    </a:prstGeom>
                    <a:ln w="158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" name="Straight Connector 18">
                      <a:extLst>
                        <a:ext uri="{FF2B5EF4-FFF2-40B4-BE49-F238E27FC236}">
                          <a16:creationId xmlns:a16="http://schemas.microsoft.com/office/drawing/2014/main" id="{6744A9CF-930B-475E-835D-F359BCB80A3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409660" y="2168944"/>
                      <a:ext cx="500062" cy="0"/>
                    </a:xfrm>
                    <a:prstGeom prst="line">
                      <a:avLst/>
                    </a:prstGeom>
                    <a:ln w="158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E88707B3-9029-404A-8579-6BFA659F8455}"/>
                  </a:ext>
                </a:extLst>
              </p:cNvPr>
              <p:cNvGrpSpPr/>
              <p:nvPr/>
            </p:nvGrpSpPr>
            <p:grpSpPr>
              <a:xfrm>
                <a:off x="4140274" y="2475082"/>
                <a:ext cx="474810" cy="230832"/>
                <a:chOff x="4140274" y="2475082"/>
                <a:chExt cx="474810" cy="230832"/>
              </a:xfrm>
            </p:grpSpPr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F3B08FD2-2430-4491-8BE4-F32C9492A699}"/>
                    </a:ext>
                  </a:extLst>
                </p:cNvPr>
                <p:cNvSpPr txBox="1"/>
                <p:nvPr/>
              </p:nvSpPr>
              <p:spPr>
                <a:xfrm>
                  <a:off x="4140274" y="2475082"/>
                  <a:ext cx="474810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900" b="1" dirty="0">
                      <a:solidFill>
                        <a:schemeClr val="bg1"/>
                      </a:solidFill>
                    </a:rPr>
                    <a:t>NEWS</a:t>
                  </a:r>
                </a:p>
              </p:txBody>
            </p:sp>
            <p:grpSp>
              <p:nvGrpSpPr>
                <p:cNvPr id="31" name="Group 30">
                  <a:extLst>
                    <a:ext uri="{FF2B5EF4-FFF2-40B4-BE49-F238E27FC236}">
                      <a16:creationId xmlns:a16="http://schemas.microsoft.com/office/drawing/2014/main" id="{48C18A9A-D72C-489B-AC15-953FA4E92EC3}"/>
                    </a:ext>
                  </a:extLst>
                </p:cNvPr>
                <p:cNvGrpSpPr/>
                <p:nvPr/>
              </p:nvGrpSpPr>
              <p:grpSpPr>
                <a:xfrm>
                  <a:off x="4179164" y="2476500"/>
                  <a:ext cx="381000" cy="229414"/>
                  <a:chOff x="7372350" y="2475082"/>
                  <a:chExt cx="819150" cy="354657"/>
                </a:xfrm>
              </p:grpSpPr>
              <p:cxnSp>
                <p:nvCxnSpPr>
                  <p:cNvPr id="29" name="Straight Connector 28">
                    <a:extLst>
                      <a:ext uri="{FF2B5EF4-FFF2-40B4-BE49-F238E27FC236}">
                        <a16:creationId xmlns:a16="http://schemas.microsoft.com/office/drawing/2014/main" id="{88DACEB9-AADA-4C15-98AC-8F61D9D83C2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72350" y="2475082"/>
                    <a:ext cx="819150" cy="0"/>
                  </a:xfrm>
                  <a:prstGeom prst="line">
                    <a:avLst/>
                  </a:prstGeom>
                  <a:ln w="254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>
                    <a:extLst>
                      <a:ext uri="{FF2B5EF4-FFF2-40B4-BE49-F238E27FC236}">
                        <a16:creationId xmlns:a16="http://schemas.microsoft.com/office/drawing/2014/main" id="{611C9065-2BD7-413D-B3A5-C068948B182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72350" y="2829739"/>
                    <a:ext cx="819150" cy="0"/>
                  </a:xfrm>
                  <a:prstGeom prst="line">
                    <a:avLst/>
                  </a:prstGeom>
                  <a:ln w="254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D8891F88-1B93-4810-84EE-33A8B96F7803}"/>
                  </a:ext>
                </a:extLst>
              </p:cNvPr>
              <p:cNvGrpSpPr/>
              <p:nvPr/>
            </p:nvGrpSpPr>
            <p:grpSpPr>
              <a:xfrm>
                <a:off x="4008409" y="3859681"/>
                <a:ext cx="769763" cy="234429"/>
                <a:chOff x="4008409" y="3859681"/>
                <a:chExt cx="769763" cy="234429"/>
              </a:xfrm>
            </p:grpSpPr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E474C276-C4D7-4148-BE29-CA20E71F418D}"/>
                    </a:ext>
                  </a:extLst>
                </p:cNvPr>
                <p:cNvSpPr txBox="1"/>
                <p:nvPr/>
              </p:nvSpPr>
              <p:spPr>
                <a:xfrm>
                  <a:off x="4008409" y="3863278"/>
                  <a:ext cx="769763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900" b="1" dirty="0">
                      <a:solidFill>
                        <a:schemeClr val="bg1"/>
                      </a:solidFill>
                    </a:rPr>
                    <a:t>ASSISTANCE</a:t>
                  </a:r>
                </a:p>
              </p:txBody>
            </p:sp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5C6A7FB4-4D32-487F-9748-BCECF491664E}"/>
                    </a:ext>
                  </a:extLst>
                </p:cNvPr>
                <p:cNvGrpSpPr/>
                <p:nvPr/>
              </p:nvGrpSpPr>
              <p:grpSpPr>
                <a:xfrm>
                  <a:off x="4088108" y="3859681"/>
                  <a:ext cx="598192" cy="229414"/>
                  <a:chOff x="7372350" y="2475082"/>
                  <a:chExt cx="819150" cy="354657"/>
                </a:xfrm>
              </p:grpSpPr>
              <p:cxnSp>
                <p:nvCxnSpPr>
                  <p:cNvPr id="33" name="Straight Connector 32">
                    <a:extLst>
                      <a:ext uri="{FF2B5EF4-FFF2-40B4-BE49-F238E27FC236}">
                        <a16:creationId xmlns:a16="http://schemas.microsoft.com/office/drawing/2014/main" id="{07CF5DFE-597C-4ABB-980F-F083E627F3D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72350" y="2475082"/>
                    <a:ext cx="819150" cy="0"/>
                  </a:xfrm>
                  <a:prstGeom prst="line">
                    <a:avLst/>
                  </a:prstGeom>
                  <a:ln w="254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>
                    <a:extLst>
                      <a:ext uri="{FF2B5EF4-FFF2-40B4-BE49-F238E27FC236}">
                        <a16:creationId xmlns:a16="http://schemas.microsoft.com/office/drawing/2014/main" id="{94888DCD-D96B-4C8C-8FA9-7275A67BEF2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72350" y="2829739"/>
                    <a:ext cx="819150" cy="0"/>
                  </a:xfrm>
                  <a:prstGeom prst="line">
                    <a:avLst/>
                  </a:prstGeom>
                  <a:ln w="254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9DBAE9C6-76F1-4B83-A4EE-FAD8B565CFE1}"/>
                  </a:ext>
                </a:extLst>
              </p:cNvPr>
              <p:cNvGrpSpPr/>
              <p:nvPr/>
            </p:nvGrpSpPr>
            <p:grpSpPr>
              <a:xfrm>
                <a:off x="2632266" y="5314500"/>
                <a:ext cx="843501" cy="234753"/>
                <a:chOff x="2632266" y="5314500"/>
                <a:chExt cx="843501" cy="234753"/>
              </a:xfrm>
            </p:grpSpPr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FD6B04C5-A0C0-4FB7-8EBD-069AE617E43E}"/>
                    </a:ext>
                  </a:extLst>
                </p:cNvPr>
                <p:cNvSpPr txBox="1"/>
                <p:nvPr/>
              </p:nvSpPr>
              <p:spPr>
                <a:xfrm>
                  <a:off x="2632266" y="5318421"/>
                  <a:ext cx="843501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900" b="1" dirty="0">
                      <a:solidFill>
                        <a:schemeClr val="bg1"/>
                      </a:solidFill>
                    </a:rPr>
                    <a:t>WHO WE ARE</a:t>
                  </a:r>
                </a:p>
              </p:txBody>
            </p:sp>
            <p:grpSp>
              <p:nvGrpSpPr>
                <p:cNvPr id="35" name="Group 34">
                  <a:extLst>
                    <a:ext uri="{FF2B5EF4-FFF2-40B4-BE49-F238E27FC236}">
                      <a16:creationId xmlns:a16="http://schemas.microsoft.com/office/drawing/2014/main" id="{333D1BEC-22BA-461A-8E25-A69BEE3F1003}"/>
                    </a:ext>
                  </a:extLst>
                </p:cNvPr>
                <p:cNvGrpSpPr/>
                <p:nvPr/>
              </p:nvGrpSpPr>
              <p:grpSpPr>
                <a:xfrm>
                  <a:off x="2708467" y="5314500"/>
                  <a:ext cx="691957" cy="229414"/>
                  <a:chOff x="7372350" y="2475082"/>
                  <a:chExt cx="819150" cy="354657"/>
                </a:xfrm>
              </p:grpSpPr>
              <p:cxnSp>
                <p:nvCxnSpPr>
                  <p:cNvPr id="36" name="Straight Connector 35">
                    <a:extLst>
                      <a:ext uri="{FF2B5EF4-FFF2-40B4-BE49-F238E27FC236}">
                        <a16:creationId xmlns:a16="http://schemas.microsoft.com/office/drawing/2014/main" id="{7A3BDD62-ADFA-4407-AFE4-9BE08C7F1A5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72350" y="2475082"/>
                    <a:ext cx="819150" cy="0"/>
                  </a:xfrm>
                  <a:prstGeom prst="line">
                    <a:avLst/>
                  </a:prstGeom>
                  <a:ln w="254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>
                    <a:extLst>
                      <a:ext uri="{FF2B5EF4-FFF2-40B4-BE49-F238E27FC236}">
                        <a16:creationId xmlns:a16="http://schemas.microsoft.com/office/drawing/2014/main" id="{40AD80EC-E108-4475-8253-391E103CA9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72350" y="2829739"/>
                    <a:ext cx="819150" cy="0"/>
                  </a:xfrm>
                  <a:prstGeom prst="line">
                    <a:avLst/>
                  </a:prstGeom>
                  <a:ln w="254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C3BB54C9-2410-41A0-92B1-647A698CAD5B}"/>
                  </a:ext>
                </a:extLst>
              </p:cNvPr>
              <p:cNvGrpSpPr/>
              <p:nvPr/>
            </p:nvGrpSpPr>
            <p:grpSpPr>
              <a:xfrm>
                <a:off x="4975418" y="5308094"/>
                <a:ext cx="788999" cy="241159"/>
                <a:chOff x="4975418" y="5308094"/>
                <a:chExt cx="788999" cy="241159"/>
              </a:xfrm>
            </p:grpSpPr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69182095-D32D-45BB-81EA-C75CB7E7349F}"/>
                    </a:ext>
                  </a:extLst>
                </p:cNvPr>
                <p:cNvSpPr txBox="1"/>
                <p:nvPr/>
              </p:nvSpPr>
              <p:spPr>
                <a:xfrm>
                  <a:off x="4975418" y="5318421"/>
                  <a:ext cx="788999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900" b="1" dirty="0">
                      <a:solidFill>
                        <a:schemeClr val="bg1"/>
                      </a:solidFill>
                    </a:rPr>
                    <a:t>FIND A POST</a:t>
                  </a:r>
                </a:p>
              </p:txBody>
            </p:sp>
            <p:grpSp>
              <p:nvGrpSpPr>
                <p:cNvPr id="38" name="Group 37">
                  <a:extLst>
                    <a:ext uri="{FF2B5EF4-FFF2-40B4-BE49-F238E27FC236}">
                      <a16:creationId xmlns:a16="http://schemas.microsoft.com/office/drawing/2014/main" id="{FB491A2C-97B2-4457-923B-5462500737E9}"/>
                    </a:ext>
                  </a:extLst>
                </p:cNvPr>
                <p:cNvGrpSpPr/>
                <p:nvPr/>
              </p:nvGrpSpPr>
              <p:grpSpPr>
                <a:xfrm>
                  <a:off x="5019675" y="5308094"/>
                  <a:ext cx="648990" cy="229414"/>
                  <a:chOff x="7372350" y="2475082"/>
                  <a:chExt cx="819150" cy="354657"/>
                </a:xfrm>
              </p:grpSpPr>
              <p:cxnSp>
                <p:nvCxnSpPr>
                  <p:cNvPr id="39" name="Straight Connector 38">
                    <a:extLst>
                      <a:ext uri="{FF2B5EF4-FFF2-40B4-BE49-F238E27FC236}">
                        <a16:creationId xmlns:a16="http://schemas.microsoft.com/office/drawing/2014/main" id="{DEE87A47-1C7C-4CAF-A69E-A61A7A1B9B5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72350" y="2475082"/>
                    <a:ext cx="819150" cy="0"/>
                  </a:xfrm>
                  <a:prstGeom prst="line">
                    <a:avLst/>
                  </a:prstGeom>
                  <a:ln w="254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Straight Connector 39">
                    <a:extLst>
                      <a:ext uri="{FF2B5EF4-FFF2-40B4-BE49-F238E27FC236}">
                        <a16:creationId xmlns:a16="http://schemas.microsoft.com/office/drawing/2014/main" id="{8DB77ADC-6434-4712-95F8-F8405EACCC8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72350" y="2829739"/>
                    <a:ext cx="819150" cy="0"/>
                  </a:xfrm>
                  <a:prstGeom prst="line">
                    <a:avLst/>
                  </a:prstGeom>
                  <a:ln w="254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23F01B22-01F7-42E1-8458-2CEC9344C49E}"/>
                </a:ext>
              </a:extLst>
            </p:cNvPr>
            <p:cNvGrpSpPr/>
            <p:nvPr/>
          </p:nvGrpSpPr>
          <p:grpSpPr>
            <a:xfrm>
              <a:off x="2632266" y="6297790"/>
              <a:ext cx="3632878" cy="440861"/>
              <a:chOff x="2632266" y="6297790"/>
              <a:chExt cx="3632878" cy="440861"/>
            </a:xfrm>
          </p:grpSpPr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C69483FC-179E-4EB3-AEE4-B480CE4AA21B}"/>
                  </a:ext>
                </a:extLst>
              </p:cNvPr>
              <p:cNvGrpSpPr/>
              <p:nvPr/>
            </p:nvGrpSpPr>
            <p:grpSpPr>
              <a:xfrm>
                <a:off x="2632266" y="6355730"/>
                <a:ext cx="482321" cy="382921"/>
                <a:chOff x="2632266" y="6356350"/>
                <a:chExt cx="482321" cy="382921"/>
              </a:xfrm>
            </p:grpSpPr>
            <p:pic>
              <p:nvPicPr>
                <p:cNvPr id="42" name="Picture 41" descr="Icon&#10;&#10;Description automatically generated">
                  <a:extLst>
                    <a:ext uri="{FF2B5EF4-FFF2-40B4-BE49-F238E27FC236}">
                      <a16:creationId xmlns:a16="http://schemas.microsoft.com/office/drawing/2014/main" id="{ED22EF2E-936D-4A23-A7B7-6D6B9CF6858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lum bright="70000" contrast="-70000"/>
                  <a:extLst>
                    <a:ext uri="{BEBA8EAE-BF5A-486C-A8C5-ECC9F3942E4B}">
                      <a14:imgProps xmlns:a14="http://schemas.microsoft.com/office/drawing/2010/main">
                        <a14:imgLayer r:embed="rId5">
                          <a14:imgEffect>
                            <a14:backgroundRemoval t="5556" b="93590" l="8837" r="92093">
                              <a14:foregroundMark x1="37209" y1="10684" x2="50698" y2="5556"/>
                              <a14:foregroundMark x1="92093" y1="83761" x2="92558" y2="91880"/>
                              <a14:foregroundMark x1="64651" y1="93590" x2="45581" y2="92308"/>
                            </a14:backgroundRemoval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81330" y="6356350"/>
                  <a:ext cx="184193" cy="200470"/>
                </a:xfrm>
                <a:prstGeom prst="rect">
                  <a:avLst/>
                </a:prstGeom>
              </p:spPr>
            </p:pic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78EA8B9A-D2A2-4D5F-B277-66A3A1642383}"/>
                    </a:ext>
                  </a:extLst>
                </p:cNvPr>
                <p:cNvSpPr txBox="1"/>
                <p:nvPr/>
              </p:nvSpPr>
              <p:spPr>
                <a:xfrm>
                  <a:off x="2632266" y="6523827"/>
                  <a:ext cx="482321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800" dirty="0">
                      <a:solidFill>
                        <a:schemeClr val="bg1">
                          <a:lumMod val="85000"/>
                        </a:schemeClr>
                      </a:solidFill>
                    </a:rPr>
                    <a:t>LOGIN</a:t>
                  </a:r>
                </a:p>
              </p:txBody>
            </p:sp>
          </p:grpSp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70117FE5-323B-415B-9EDE-B2C8CAD0293F}"/>
                  </a:ext>
                </a:extLst>
              </p:cNvPr>
              <p:cNvGrpSpPr/>
              <p:nvPr/>
            </p:nvGrpSpPr>
            <p:grpSpPr>
              <a:xfrm>
                <a:off x="4033393" y="6297790"/>
                <a:ext cx="674878" cy="440861"/>
                <a:chOff x="4077843" y="6315586"/>
                <a:chExt cx="674878" cy="440861"/>
              </a:xfrm>
            </p:grpSpPr>
            <p:grpSp>
              <p:nvGrpSpPr>
                <p:cNvPr id="52" name="Group 51">
                  <a:extLst>
                    <a:ext uri="{FF2B5EF4-FFF2-40B4-BE49-F238E27FC236}">
                      <a16:creationId xmlns:a16="http://schemas.microsoft.com/office/drawing/2014/main" id="{62BE40D1-B2B6-4FA3-A9C5-4E4A04D517B4}"/>
                    </a:ext>
                  </a:extLst>
                </p:cNvPr>
                <p:cNvGrpSpPr/>
                <p:nvPr/>
              </p:nvGrpSpPr>
              <p:grpSpPr>
                <a:xfrm>
                  <a:off x="4287157" y="6315586"/>
                  <a:ext cx="256251" cy="264041"/>
                  <a:chOff x="4216467" y="6315586"/>
                  <a:chExt cx="256251" cy="264041"/>
                </a:xfrm>
              </p:grpSpPr>
              <p:pic>
                <p:nvPicPr>
                  <p:cNvPr id="43" name="Picture 42" descr="Icon&#10;&#10;Description automatically generated">
                    <a:extLst>
                      <a:ext uri="{FF2B5EF4-FFF2-40B4-BE49-F238E27FC236}">
                        <a16:creationId xmlns:a16="http://schemas.microsoft.com/office/drawing/2014/main" id="{7D56CC92-7F3D-4F32-881E-8B198F98F54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lum bright="70000" contrast="-70000"/>
                    <a:extLst>
                      <a:ext uri="{BEBA8EAE-BF5A-486C-A8C5-ECC9F3942E4B}">
                        <a14:imgProps xmlns:a14="http://schemas.microsoft.com/office/drawing/2010/main">
                          <a14:imgLayer r:embed="rId7">
                            <a14:imgEffect>
                              <a14:backgroundRemoval t="5556" b="93590" l="8837" r="92093">
                                <a14:foregroundMark x1="37209" y1="10684" x2="50698" y2="5556"/>
                                <a14:foregroundMark x1="92093" y1="83761" x2="92558" y2="91880"/>
                                <a14:foregroundMark x1="64651" y1="93590" x2="45581" y2="92308"/>
                              </a14:backgroundRemoval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216467" y="6385176"/>
                    <a:ext cx="174814" cy="194451"/>
                  </a:xfrm>
                  <a:prstGeom prst="rect">
                    <a:avLst/>
                  </a:prstGeom>
                </p:spPr>
              </p:pic>
              <p:sp>
                <p:nvSpPr>
                  <p:cNvPr id="44" name="TextBox 43">
                    <a:extLst>
                      <a:ext uri="{FF2B5EF4-FFF2-40B4-BE49-F238E27FC236}">
                        <a16:creationId xmlns:a16="http://schemas.microsoft.com/office/drawing/2014/main" id="{CCAEB9D7-EF30-450A-9F36-313AF61D15E3}"/>
                      </a:ext>
                    </a:extLst>
                  </p:cNvPr>
                  <p:cNvSpPr txBox="1"/>
                  <p:nvPr/>
                </p:nvSpPr>
                <p:spPr>
                  <a:xfrm>
                    <a:off x="4297904" y="6315586"/>
                    <a:ext cx="174814" cy="22139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rPr>
                      <a:t>+</a:t>
                    </a:r>
                  </a:p>
                </p:txBody>
              </p:sp>
            </p:grpSp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A7F3EA09-B8A2-449B-944A-48CB4C00C009}"/>
                    </a:ext>
                  </a:extLst>
                </p:cNvPr>
                <p:cNvSpPr txBox="1"/>
                <p:nvPr/>
              </p:nvSpPr>
              <p:spPr>
                <a:xfrm>
                  <a:off x="4077843" y="6541003"/>
                  <a:ext cx="674878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800" dirty="0">
                      <a:solidFill>
                        <a:schemeClr val="bg1">
                          <a:lumMod val="85000"/>
                        </a:schemeClr>
                      </a:solidFill>
                    </a:rPr>
                    <a:t>JOIN NOW</a:t>
                  </a:r>
                </a:p>
              </p:txBody>
            </p:sp>
          </p:grp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14BD93E7-DF50-4E36-9BEA-046D4EAD8193}"/>
                  </a:ext>
                </a:extLst>
              </p:cNvPr>
              <p:cNvGrpSpPr/>
              <p:nvPr/>
            </p:nvGrpSpPr>
            <p:grpSpPr>
              <a:xfrm>
                <a:off x="5275381" y="6320032"/>
                <a:ext cx="989763" cy="418619"/>
                <a:chOff x="5104562" y="6337828"/>
                <a:chExt cx="989763" cy="418619"/>
              </a:xfrm>
            </p:grpSpPr>
            <p:grpSp>
              <p:nvGrpSpPr>
                <p:cNvPr id="48" name="Group 47">
                  <a:extLst>
                    <a:ext uri="{FF2B5EF4-FFF2-40B4-BE49-F238E27FC236}">
                      <a16:creationId xmlns:a16="http://schemas.microsoft.com/office/drawing/2014/main" id="{030492F9-B174-46AC-A902-DF31B4FC4C9E}"/>
                    </a:ext>
                  </a:extLst>
                </p:cNvPr>
                <p:cNvGrpSpPr/>
                <p:nvPr/>
              </p:nvGrpSpPr>
              <p:grpSpPr>
                <a:xfrm>
                  <a:off x="5442734" y="6337828"/>
                  <a:ext cx="313419" cy="221394"/>
                  <a:chOff x="5495008" y="6287588"/>
                  <a:chExt cx="313419" cy="221394"/>
                </a:xfrm>
              </p:grpSpPr>
              <p:pic>
                <p:nvPicPr>
                  <p:cNvPr id="46" name="Picture 45" descr="A picture containing kitchenware&#10;&#10;Description automatically generated">
                    <a:extLst>
                      <a:ext uri="{FF2B5EF4-FFF2-40B4-BE49-F238E27FC236}">
                        <a16:creationId xmlns:a16="http://schemas.microsoft.com/office/drawing/2014/main" id="{C876E077-40F4-43E2-B8FB-4C23A59E4F7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8" cstate="print">
                    <a:lum bright="70000" contrast="-70000"/>
                    <a:extLst>
                      <a:ext uri="{BEBA8EAE-BF5A-486C-A8C5-ECC9F3942E4B}">
                        <a14:imgProps xmlns:a14="http://schemas.microsoft.com/office/drawing/2010/main">
                          <a14:imgLayer r:embed="rId9">
                            <a14:imgEffect>
                              <a14:backgroundRemoval t="7227" b="92578" l="10000" r="90000">
                                <a14:foregroundMark x1="46957" y1="7227" x2="46957" y2="7227"/>
                                <a14:foregroundMark x1="45000" y1="92578" x2="45000" y2="92578"/>
                              </a14:backgroundRemoval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495008" y="6309793"/>
                    <a:ext cx="313419" cy="174425"/>
                  </a:xfrm>
                  <a:prstGeom prst="rect">
                    <a:avLst/>
                  </a:prstGeom>
                </p:spPr>
              </p:pic>
              <p:sp>
                <p:nvSpPr>
                  <p:cNvPr id="47" name="Oval 46">
                    <a:extLst>
                      <a:ext uri="{FF2B5EF4-FFF2-40B4-BE49-F238E27FC236}">
                        <a16:creationId xmlns:a16="http://schemas.microsoft.com/office/drawing/2014/main" id="{68965E4F-8E72-4CA6-9251-01F5636A064D}"/>
                      </a:ext>
                    </a:extLst>
                  </p:cNvPr>
                  <p:cNvSpPr/>
                  <p:nvPr/>
                </p:nvSpPr>
                <p:spPr>
                  <a:xfrm>
                    <a:off x="5532450" y="6287588"/>
                    <a:ext cx="232669" cy="22139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8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A69DE46A-A8D7-4F55-893D-01C8DA6B5F55}"/>
                    </a:ext>
                  </a:extLst>
                </p:cNvPr>
                <p:cNvSpPr txBox="1"/>
                <p:nvPr/>
              </p:nvSpPr>
              <p:spPr>
                <a:xfrm>
                  <a:off x="5104562" y="6541003"/>
                  <a:ext cx="989763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800" dirty="0">
                      <a:solidFill>
                        <a:schemeClr val="bg1">
                          <a:lumMod val="85000"/>
                        </a:schemeClr>
                      </a:solidFill>
                    </a:rPr>
                    <a:t>RENEW/UPGRADE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61654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MENU  -  Find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047A406-6621-455E-97D9-28593B552ED5}"/>
              </a:ext>
            </a:extLst>
          </p:cNvPr>
          <p:cNvGrpSpPr/>
          <p:nvPr/>
        </p:nvGrpSpPr>
        <p:grpSpPr>
          <a:xfrm>
            <a:off x="215152" y="1362075"/>
            <a:ext cx="2766173" cy="3697375"/>
            <a:chOff x="215152" y="1362075"/>
            <a:chExt cx="2766173" cy="3697375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7AC505F-855D-49A3-9C93-0666EA477FAF}"/>
                </a:ext>
              </a:extLst>
            </p:cNvPr>
            <p:cNvSpPr txBox="1"/>
            <p:nvPr/>
          </p:nvSpPr>
          <p:spPr>
            <a:xfrm>
              <a:off x="215153" y="1362075"/>
              <a:ext cx="2766172" cy="3693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Login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460D3AD-3EA2-4E98-8EE5-4177A6CBCC4D}"/>
                </a:ext>
              </a:extLst>
            </p:cNvPr>
            <p:cNvSpPr txBox="1"/>
            <p:nvPr/>
          </p:nvSpPr>
          <p:spPr>
            <a:xfrm>
              <a:off x="215153" y="1778080"/>
              <a:ext cx="2766172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Find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78CC257-3BBC-4686-BE48-9D3D05FB4481}"/>
                </a:ext>
              </a:extLst>
            </p:cNvPr>
            <p:cNvSpPr txBox="1"/>
            <p:nvPr/>
          </p:nvSpPr>
          <p:spPr>
            <a:xfrm>
              <a:off x="215152" y="2194085"/>
              <a:ext cx="2766171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Join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0F8FC14-8AFB-4240-BE7C-902BBB2CF26E}"/>
                </a:ext>
              </a:extLst>
            </p:cNvPr>
            <p:cNvSpPr txBox="1"/>
            <p:nvPr/>
          </p:nvSpPr>
          <p:spPr>
            <a:xfrm>
              <a:off x="215153" y="2610090"/>
              <a:ext cx="2766170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Assistance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CA2EBCA-8359-41BD-B913-83E0DBEAAFFD}"/>
                </a:ext>
              </a:extLst>
            </p:cNvPr>
            <p:cNvSpPr txBox="1"/>
            <p:nvPr/>
          </p:nvSpPr>
          <p:spPr>
            <a:xfrm>
              <a:off x="215153" y="3026095"/>
              <a:ext cx="2766170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Advocacy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965E2CE-24B6-4930-92BD-C3C5C683F629}"/>
                </a:ext>
              </a:extLst>
            </p:cNvPr>
            <p:cNvSpPr txBox="1"/>
            <p:nvPr/>
          </p:nvSpPr>
          <p:spPr>
            <a:xfrm>
              <a:off x="215152" y="3442100"/>
              <a:ext cx="2766169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Media &amp; Events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BD546B7-F81F-4469-A69C-E9D48B56766A}"/>
                </a:ext>
              </a:extLst>
            </p:cNvPr>
            <p:cNvSpPr txBox="1"/>
            <p:nvPr/>
          </p:nvSpPr>
          <p:spPr>
            <a:xfrm>
              <a:off x="215153" y="3858105"/>
              <a:ext cx="2766168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Community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57B6F09-B19E-42B7-9D60-275BAA956260}"/>
                </a:ext>
              </a:extLst>
            </p:cNvPr>
            <p:cNvSpPr txBox="1"/>
            <p:nvPr/>
          </p:nvSpPr>
          <p:spPr>
            <a:xfrm>
              <a:off x="215153" y="4274110"/>
              <a:ext cx="2766168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Donate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E748B69-1385-4485-B164-810EED0511E1}"/>
                </a:ext>
              </a:extLst>
            </p:cNvPr>
            <p:cNvSpPr txBox="1"/>
            <p:nvPr/>
          </p:nvSpPr>
          <p:spPr>
            <a:xfrm>
              <a:off x="215153" y="4690118"/>
              <a:ext cx="2766168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Follow Us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791F65CD-F6B2-492B-B764-7EFEF1BC8EB3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1731407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2B9F627-ACEA-446B-B40A-0AF153B11A47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1664732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F0AB461-142C-454C-BD7F-B1A6EC2869A7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2077028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BFE6909-13A4-46B1-B955-A419525AAA8B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2489324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9BE208D-74A2-4006-B675-DF9048AB47C9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2901620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0AA30B0-3325-4876-8F05-B9090A4679A1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3313916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66FC9D9-A85E-4548-99BD-2980116354ED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3726212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7568823-9DFA-4E3F-BD5F-54D3121BD4AD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4138508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20EA498-71AE-43BA-BF64-5BEFC71FA5E8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4550807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0E066D25-72DA-4A3D-9E0D-1D6F97F537CA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2147412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ABC6CC69-0AB4-4A18-B776-6FC5641BBABE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2563417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0774D967-8789-42A1-9AD8-7B849D9ED4A2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2979422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D6A148E4-BAED-4532-AED2-38D5BD1D4634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3395427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FA1B13EB-1C01-43E8-A5E7-7A6D41E3164B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3811432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7923DDBE-F3EB-4581-AF65-62DF83A0ED49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4227437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20DCFCF-5F53-45DC-9EBE-05F19480D445}"/>
              </a:ext>
            </a:extLst>
          </p:cNvPr>
          <p:cNvGrpSpPr/>
          <p:nvPr/>
        </p:nvGrpSpPr>
        <p:grpSpPr>
          <a:xfrm>
            <a:off x="3038473" y="1778080"/>
            <a:ext cx="2238376" cy="1119664"/>
            <a:chOff x="3038473" y="1778080"/>
            <a:chExt cx="2238376" cy="1119664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C676DDE-70D2-4C2E-B645-10C77E1A22C9}"/>
                </a:ext>
              </a:extLst>
            </p:cNvPr>
            <p:cNvSpPr txBox="1"/>
            <p:nvPr/>
          </p:nvSpPr>
          <p:spPr>
            <a:xfrm>
              <a:off x="3038473" y="1778080"/>
              <a:ext cx="223837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Find a Post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3A8D8AC-91F1-4882-B934-EFA823C0B87B}"/>
                </a:ext>
              </a:extLst>
            </p:cNvPr>
            <p:cNvSpPr txBox="1"/>
            <p:nvPr/>
          </p:nvSpPr>
          <p:spPr>
            <a:xfrm>
              <a:off x="3038473" y="2153246"/>
              <a:ext cx="223837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Find a State Contact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6EAE5F86-B974-4AFC-B64A-AC2827ECA304}"/>
                </a:ext>
              </a:extLst>
            </p:cNvPr>
            <p:cNvSpPr txBox="1"/>
            <p:nvPr/>
          </p:nvSpPr>
          <p:spPr>
            <a:xfrm>
              <a:off x="3038473" y="2528412"/>
              <a:ext cx="223837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Find a Service Officer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4172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MENU  -  Join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047A406-6621-455E-97D9-28593B552ED5}"/>
              </a:ext>
            </a:extLst>
          </p:cNvPr>
          <p:cNvGrpSpPr/>
          <p:nvPr/>
        </p:nvGrpSpPr>
        <p:grpSpPr>
          <a:xfrm>
            <a:off x="215152" y="1362075"/>
            <a:ext cx="2766173" cy="3697375"/>
            <a:chOff x="215152" y="1362075"/>
            <a:chExt cx="2766173" cy="3697375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7AC505F-855D-49A3-9C93-0666EA477FAF}"/>
                </a:ext>
              </a:extLst>
            </p:cNvPr>
            <p:cNvSpPr txBox="1"/>
            <p:nvPr/>
          </p:nvSpPr>
          <p:spPr>
            <a:xfrm>
              <a:off x="215153" y="1362075"/>
              <a:ext cx="2766172" cy="3693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Login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460D3AD-3EA2-4E98-8EE5-4177A6CBCC4D}"/>
                </a:ext>
              </a:extLst>
            </p:cNvPr>
            <p:cNvSpPr txBox="1"/>
            <p:nvPr/>
          </p:nvSpPr>
          <p:spPr>
            <a:xfrm>
              <a:off x="215153" y="1778080"/>
              <a:ext cx="2766172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Find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78CC257-3BBC-4686-BE48-9D3D05FB4481}"/>
                </a:ext>
              </a:extLst>
            </p:cNvPr>
            <p:cNvSpPr txBox="1"/>
            <p:nvPr/>
          </p:nvSpPr>
          <p:spPr>
            <a:xfrm>
              <a:off x="215152" y="2194085"/>
              <a:ext cx="2766171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Join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0F8FC14-8AFB-4240-BE7C-902BBB2CF26E}"/>
                </a:ext>
              </a:extLst>
            </p:cNvPr>
            <p:cNvSpPr txBox="1"/>
            <p:nvPr/>
          </p:nvSpPr>
          <p:spPr>
            <a:xfrm>
              <a:off x="215153" y="2610090"/>
              <a:ext cx="2766170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Assistance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CA2EBCA-8359-41BD-B913-83E0DBEAAFFD}"/>
                </a:ext>
              </a:extLst>
            </p:cNvPr>
            <p:cNvSpPr txBox="1"/>
            <p:nvPr/>
          </p:nvSpPr>
          <p:spPr>
            <a:xfrm>
              <a:off x="215153" y="3026095"/>
              <a:ext cx="2766170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Advocacy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965E2CE-24B6-4930-92BD-C3C5C683F629}"/>
                </a:ext>
              </a:extLst>
            </p:cNvPr>
            <p:cNvSpPr txBox="1"/>
            <p:nvPr/>
          </p:nvSpPr>
          <p:spPr>
            <a:xfrm>
              <a:off x="215152" y="3442100"/>
              <a:ext cx="2766169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Media &amp; Events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BD546B7-F81F-4469-A69C-E9D48B56766A}"/>
                </a:ext>
              </a:extLst>
            </p:cNvPr>
            <p:cNvSpPr txBox="1"/>
            <p:nvPr/>
          </p:nvSpPr>
          <p:spPr>
            <a:xfrm>
              <a:off x="215153" y="3858105"/>
              <a:ext cx="2766168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Community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57B6F09-B19E-42B7-9D60-275BAA956260}"/>
                </a:ext>
              </a:extLst>
            </p:cNvPr>
            <p:cNvSpPr txBox="1"/>
            <p:nvPr/>
          </p:nvSpPr>
          <p:spPr>
            <a:xfrm>
              <a:off x="215153" y="4274110"/>
              <a:ext cx="2766168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Donate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E748B69-1385-4485-B164-810EED0511E1}"/>
                </a:ext>
              </a:extLst>
            </p:cNvPr>
            <p:cNvSpPr txBox="1"/>
            <p:nvPr/>
          </p:nvSpPr>
          <p:spPr>
            <a:xfrm>
              <a:off x="215153" y="4690118"/>
              <a:ext cx="2766168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Follow Us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791F65CD-F6B2-492B-B764-7EFEF1BC8EB3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1731407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2B9F627-ACEA-446B-B40A-0AF153B11A47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1664732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F0AB461-142C-454C-BD7F-B1A6EC2869A7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2077028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BFE6909-13A4-46B1-B955-A419525AAA8B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2489324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9BE208D-74A2-4006-B675-DF9048AB47C9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2901620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0AA30B0-3325-4876-8F05-B9090A4679A1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3313916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66FC9D9-A85E-4548-99BD-2980116354ED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3726212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7568823-9DFA-4E3F-BD5F-54D3121BD4AD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4138508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20EA498-71AE-43BA-BF64-5BEFC71FA5E8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4550807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0E066D25-72DA-4A3D-9E0D-1D6F97F537CA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2147412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ABC6CC69-0AB4-4A18-B776-6FC5641BBABE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2563417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0774D967-8789-42A1-9AD8-7B849D9ED4A2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2979422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D6A148E4-BAED-4532-AED2-38D5BD1D4634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3395427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FA1B13EB-1C01-43E8-A5E7-7A6D41E3164B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3811432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7923DDBE-F3EB-4581-AF65-62DF83A0ED49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4227437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EC676DDE-70D2-4C2E-B645-10C77E1A22C9}"/>
              </a:ext>
            </a:extLst>
          </p:cNvPr>
          <p:cNvSpPr txBox="1"/>
          <p:nvPr/>
        </p:nvSpPr>
        <p:spPr>
          <a:xfrm>
            <a:off x="3038472" y="2187655"/>
            <a:ext cx="249553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Eligibility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3A8D8AC-91F1-4882-B934-EFA823C0B87B}"/>
              </a:ext>
            </a:extLst>
          </p:cNvPr>
          <p:cNvSpPr txBox="1"/>
          <p:nvPr/>
        </p:nvSpPr>
        <p:spPr>
          <a:xfrm>
            <a:off x="3038472" y="2562821"/>
            <a:ext cx="249553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Member Benefits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EAE5F86-B974-4AFC-B64A-AC2827ECA304}"/>
              </a:ext>
            </a:extLst>
          </p:cNvPr>
          <p:cNvSpPr txBox="1"/>
          <p:nvPr/>
        </p:nvSpPr>
        <p:spPr>
          <a:xfrm>
            <a:off x="3038472" y="2937987"/>
            <a:ext cx="249554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Join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4E55FD7-CF71-4B5A-94BB-62B65A03116D}"/>
              </a:ext>
            </a:extLst>
          </p:cNvPr>
          <p:cNvSpPr txBox="1"/>
          <p:nvPr/>
        </p:nvSpPr>
        <p:spPr>
          <a:xfrm>
            <a:off x="3038472" y="3311605"/>
            <a:ext cx="249554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Renew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BB49F26-4CAC-4479-B388-8AC1DEF4E30D}"/>
              </a:ext>
            </a:extLst>
          </p:cNvPr>
          <p:cNvSpPr txBox="1"/>
          <p:nvPr/>
        </p:nvSpPr>
        <p:spPr>
          <a:xfrm>
            <a:off x="3038472" y="3686771"/>
            <a:ext cx="249554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Legacy Life Membership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86F64C3-420B-4F57-A088-1D8AA82999AD}"/>
              </a:ext>
            </a:extLst>
          </p:cNvPr>
          <p:cNvSpPr txBox="1"/>
          <p:nvPr/>
        </p:nvSpPr>
        <p:spPr>
          <a:xfrm>
            <a:off x="3038473" y="4061937"/>
            <a:ext cx="249553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VFW Auxiliary</a:t>
            </a:r>
          </a:p>
        </p:txBody>
      </p:sp>
    </p:spTree>
    <p:extLst>
      <p:ext uri="{BB962C8B-B14F-4D97-AF65-F5344CB8AC3E}">
        <p14:creationId xmlns:p14="http://schemas.microsoft.com/office/powerpoint/2010/main" val="66163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MENU  -  Assistance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047A406-6621-455E-97D9-28593B552ED5}"/>
              </a:ext>
            </a:extLst>
          </p:cNvPr>
          <p:cNvGrpSpPr/>
          <p:nvPr/>
        </p:nvGrpSpPr>
        <p:grpSpPr>
          <a:xfrm>
            <a:off x="215152" y="1362075"/>
            <a:ext cx="2766173" cy="3697375"/>
            <a:chOff x="215152" y="1362075"/>
            <a:chExt cx="2766173" cy="3697375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7AC505F-855D-49A3-9C93-0666EA477FAF}"/>
                </a:ext>
              </a:extLst>
            </p:cNvPr>
            <p:cNvSpPr txBox="1"/>
            <p:nvPr/>
          </p:nvSpPr>
          <p:spPr>
            <a:xfrm>
              <a:off x="215153" y="1362075"/>
              <a:ext cx="2766172" cy="3693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Login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460D3AD-3EA2-4E98-8EE5-4177A6CBCC4D}"/>
                </a:ext>
              </a:extLst>
            </p:cNvPr>
            <p:cNvSpPr txBox="1"/>
            <p:nvPr/>
          </p:nvSpPr>
          <p:spPr>
            <a:xfrm>
              <a:off x="215153" y="1778080"/>
              <a:ext cx="2766172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Find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78CC257-3BBC-4686-BE48-9D3D05FB4481}"/>
                </a:ext>
              </a:extLst>
            </p:cNvPr>
            <p:cNvSpPr txBox="1"/>
            <p:nvPr/>
          </p:nvSpPr>
          <p:spPr>
            <a:xfrm>
              <a:off x="215152" y="2194085"/>
              <a:ext cx="2766171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Join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0F8FC14-8AFB-4240-BE7C-902BBB2CF26E}"/>
                </a:ext>
              </a:extLst>
            </p:cNvPr>
            <p:cNvSpPr txBox="1"/>
            <p:nvPr/>
          </p:nvSpPr>
          <p:spPr>
            <a:xfrm>
              <a:off x="215153" y="2610090"/>
              <a:ext cx="2766170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Assistance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CA2EBCA-8359-41BD-B913-83E0DBEAAFFD}"/>
                </a:ext>
              </a:extLst>
            </p:cNvPr>
            <p:cNvSpPr txBox="1"/>
            <p:nvPr/>
          </p:nvSpPr>
          <p:spPr>
            <a:xfrm>
              <a:off x="215153" y="3026095"/>
              <a:ext cx="2766170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Advocacy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965E2CE-24B6-4930-92BD-C3C5C683F629}"/>
                </a:ext>
              </a:extLst>
            </p:cNvPr>
            <p:cNvSpPr txBox="1"/>
            <p:nvPr/>
          </p:nvSpPr>
          <p:spPr>
            <a:xfrm>
              <a:off x="215152" y="3442100"/>
              <a:ext cx="2766169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Media &amp; Events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BD546B7-F81F-4469-A69C-E9D48B56766A}"/>
                </a:ext>
              </a:extLst>
            </p:cNvPr>
            <p:cNvSpPr txBox="1"/>
            <p:nvPr/>
          </p:nvSpPr>
          <p:spPr>
            <a:xfrm>
              <a:off x="215153" y="3858105"/>
              <a:ext cx="2766168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Community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57B6F09-B19E-42B7-9D60-275BAA956260}"/>
                </a:ext>
              </a:extLst>
            </p:cNvPr>
            <p:cNvSpPr txBox="1"/>
            <p:nvPr/>
          </p:nvSpPr>
          <p:spPr>
            <a:xfrm>
              <a:off x="215153" y="4274110"/>
              <a:ext cx="2766168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Donate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E748B69-1385-4485-B164-810EED0511E1}"/>
                </a:ext>
              </a:extLst>
            </p:cNvPr>
            <p:cNvSpPr txBox="1"/>
            <p:nvPr/>
          </p:nvSpPr>
          <p:spPr>
            <a:xfrm>
              <a:off x="215153" y="4690118"/>
              <a:ext cx="2766168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Follow Us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791F65CD-F6B2-492B-B764-7EFEF1BC8EB3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1731407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2B9F627-ACEA-446B-B40A-0AF153B11A47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1664732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F0AB461-142C-454C-BD7F-B1A6EC2869A7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2077028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BFE6909-13A4-46B1-B955-A419525AAA8B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2489324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9BE208D-74A2-4006-B675-DF9048AB47C9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2901620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0AA30B0-3325-4876-8F05-B9090A4679A1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3313916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66FC9D9-A85E-4548-99BD-2980116354ED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3726212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7568823-9DFA-4E3F-BD5F-54D3121BD4AD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4138508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20EA498-71AE-43BA-BF64-5BEFC71FA5E8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4550807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0E066D25-72DA-4A3D-9E0D-1D6F97F537CA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2147412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ABC6CC69-0AB4-4A18-B776-6FC5641BBABE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2563417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0774D967-8789-42A1-9AD8-7B849D9ED4A2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2979422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D6A148E4-BAED-4532-AED2-38D5BD1D4634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3395427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FA1B13EB-1C01-43E8-A5E7-7A6D41E3164B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3811432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7923DDBE-F3EB-4581-AF65-62DF83A0ED49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4227437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EC676DDE-70D2-4C2E-B645-10C77E1A22C9}"/>
              </a:ext>
            </a:extLst>
          </p:cNvPr>
          <p:cNvSpPr txBox="1"/>
          <p:nvPr/>
        </p:nvSpPr>
        <p:spPr>
          <a:xfrm>
            <a:off x="3038472" y="2606755"/>
            <a:ext cx="341947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VA Claims &amp; Separation Benefits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3A8D8AC-91F1-4882-B934-EFA823C0B87B}"/>
              </a:ext>
            </a:extLst>
          </p:cNvPr>
          <p:cNvSpPr txBox="1"/>
          <p:nvPr/>
        </p:nvSpPr>
        <p:spPr>
          <a:xfrm>
            <a:off x="3038471" y="2981921"/>
            <a:ext cx="341947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Financial Grants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EAE5F86-B974-4AFC-B64A-AC2827ECA304}"/>
              </a:ext>
            </a:extLst>
          </p:cNvPr>
          <p:cNvSpPr txBox="1"/>
          <p:nvPr/>
        </p:nvSpPr>
        <p:spPr>
          <a:xfrm>
            <a:off x="3038471" y="3357087"/>
            <a:ext cx="341947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Student Veteran Support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4E55FD7-CF71-4B5A-94BB-62B65A03116D}"/>
              </a:ext>
            </a:extLst>
          </p:cNvPr>
          <p:cNvSpPr txBox="1"/>
          <p:nvPr/>
        </p:nvSpPr>
        <p:spPr>
          <a:xfrm>
            <a:off x="3038471" y="3730705"/>
            <a:ext cx="34194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Mental Wellness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BB49F26-4CAC-4479-B388-8AC1DEF4E30D}"/>
              </a:ext>
            </a:extLst>
          </p:cNvPr>
          <p:cNvSpPr txBox="1"/>
          <p:nvPr/>
        </p:nvSpPr>
        <p:spPr>
          <a:xfrm>
            <a:off x="3038471" y="4105871"/>
            <a:ext cx="34194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Transition &amp; Employment Services</a:t>
            </a:r>
          </a:p>
        </p:txBody>
      </p:sp>
    </p:spTree>
    <p:extLst>
      <p:ext uri="{BB962C8B-B14F-4D97-AF65-F5344CB8AC3E}">
        <p14:creationId xmlns:p14="http://schemas.microsoft.com/office/powerpoint/2010/main" val="1636036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MENU  -  Advocacy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047A406-6621-455E-97D9-28593B552ED5}"/>
              </a:ext>
            </a:extLst>
          </p:cNvPr>
          <p:cNvGrpSpPr/>
          <p:nvPr/>
        </p:nvGrpSpPr>
        <p:grpSpPr>
          <a:xfrm>
            <a:off x="215152" y="1362075"/>
            <a:ext cx="2766173" cy="3697375"/>
            <a:chOff x="215152" y="1362075"/>
            <a:chExt cx="2766173" cy="3697375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7AC505F-855D-49A3-9C93-0666EA477FAF}"/>
                </a:ext>
              </a:extLst>
            </p:cNvPr>
            <p:cNvSpPr txBox="1"/>
            <p:nvPr/>
          </p:nvSpPr>
          <p:spPr>
            <a:xfrm>
              <a:off x="215153" y="1362075"/>
              <a:ext cx="2766172" cy="3693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Login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460D3AD-3EA2-4E98-8EE5-4177A6CBCC4D}"/>
                </a:ext>
              </a:extLst>
            </p:cNvPr>
            <p:cNvSpPr txBox="1"/>
            <p:nvPr/>
          </p:nvSpPr>
          <p:spPr>
            <a:xfrm>
              <a:off x="215153" y="1778080"/>
              <a:ext cx="2766172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Find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78CC257-3BBC-4686-BE48-9D3D05FB4481}"/>
                </a:ext>
              </a:extLst>
            </p:cNvPr>
            <p:cNvSpPr txBox="1"/>
            <p:nvPr/>
          </p:nvSpPr>
          <p:spPr>
            <a:xfrm>
              <a:off x="215152" y="2194085"/>
              <a:ext cx="2766171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Join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0F8FC14-8AFB-4240-BE7C-902BBB2CF26E}"/>
                </a:ext>
              </a:extLst>
            </p:cNvPr>
            <p:cNvSpPr txBox="1"/>
            <p:nvPr/>
          </p:nvSpPr>
          <p:spPr>
            <a:xfrm>
              <a:off x="215153" y="2610090"/>
              <a:ext cx="2766170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Assistance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CA2EBCA-8359-41BD-B913-83E0DBEAAFFD}"/>
                </a:ext>
              </a:extLst>
            </p:cNvPr>
            <p:cNvSpPr txBox="1"/>
            <p:nvPr/>
          </p:nvSpPr>
          <p:spPr>
            <a:xfrm>
              <a:off x="215153" y="3026095"/>
              <a:ext cx="2766170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Advocacy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965E2CE-24B6-4930-92BD-C3C5C683F629}"/>
                </a:ext>
              </a:extLst>
            </p:cNvPr>
            <p:cNvSpPr txBox="1"/>
            <p:nvPr/>
          </p:nvSpPr>
          <p:spPr>
            <a:xfrm>
              <a:off x="215152" y="3442100"/>
              <a:ext cx="2766169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Media &amp; Events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BD546B7-F81F-4469-A69C-E9D48B56766A}"/>
                </a:ext>
              </a:extLst>
            </p:cNvPr>
            <p:cNvSpPr txBox="1"/>
            <p:nvPr/>
          </p:nvSpPr>
          <p:spPr>
            <a:xfrm>
              <a:off x="215153" y="3858105"/>
              <a:ext cx="2766168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Community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57B6F09-B19E-42B7-9D60-275BAA956260}"/>
                </a:ext>
              </a:extLst>
            </p:cNvPr>
            <p:cNvSpPr txBox="1"/>
            <p:nvPr/>
          </p:nvSpPr>
          <p:spPr>
            <a:xfrm>
              <a:off x="215153" y="4274110"/>
              <a:ext cx="2766168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Donate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E748B69-1385-4485-B164-810EED0511E1}"/>
                </a:ext>
              </a:extLst>
            </p:cNvPr>
            <p:cNvSpPr txBox="1"/>
            <p:nvPr/>
          </p:nvSpPr>
          <p:spPr>
            <a:xfrm>
              <a:off x="215153" y="4690118"/>
              <a:ext cx="2766168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Follow Us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791F65CD-F6B2-492B-B764-7EFEF1BC8EB3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1731407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2B9F627-ACEA-446B-B40A-0AF153B11A47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1664732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F0AB461-142C-454C-BD7F-B1A6EC2869A7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2077028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BFE6909-13A4-46B1-B955-A419525AAA8B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2489324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9BE208D-74A2-4006-B675-DF9048AB47C9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2901620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0AA30B0-3325-4876-8F05-B9090A4679A1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3313916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66FC9D9-A85E-4548-99BD-2980116354ED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3726212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7568823-9DFA-4E3F-BD5F-54D3121BD4AD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4138508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20EA498-71AE-43BA-BF64-5BEFC71FA5E8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4550807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0E066D25-72DA-4A3D-9E0D-1D6F97F537CA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2147412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ABC6CC69-0AB4-4A18-B776-6FC5641BBABE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2563417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0774D967-8789-42A1-9AD8-7B849D9ED4A2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2979422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D6A148E4-BAED-4532-AED2-38D5BD1D4634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3395427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FA1B13EB-1C01-43E8-A5E7-7A6D41E3164B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3811432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7923DDBE-F3EB-4581-AF65-62DF83A0ED49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4227437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EC676DDE-70D2-4C2E-B645-10C77E1A22C9}"/>
              </a:ext>
            </a:extLst>
          </p:cNvPr>
          <p:cNvSpPr txBox="1"/>
          <p:nvPr/>
        </p:nvSpPr>
        <p:spPr>
          <a:xfrm>
            <a:off x="3038472" y="3025855"/>
            <a:ext cx="341947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Legislative Priorities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3A8D8AC-91F1-4882-B934-EFA823C0B87B}"/>
              </a:ext>
            </a:extLst>
          </p:cNvPr>
          <p:cNvSpPr txBox="1"/>
          <p:nvPr/>
        </p:nvSpPr>
        <p:spPr>
          <a:xfrm>
            <a:off x="3038471" y="3401021"/>
            <a:ext cx="341947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National Security &amp; Foreign Affairs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EAE5F86-B974-4AFC-B64A-AC2827ECA304}"/>
              </a:ext>
            </a:extLst>
          </p:cNvPr>
          <p:cNvSpPr txBox="1"/>
          <p:nvPr/>
        </p:nvSpPr>
        <p:spPr>
          <a:xfrm>
            <a:off x="3038471" y="3776187"/>
            <a:ext cx="341947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Women Veterans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4E55FD7-CF71-4B5A-94BB-62B65A03116D}"/>
              </a:ext>
            </a:extLst>
          </p:cNvPr>
          <p:cNvSpPr txBox="1"/>
          <p:nvPr/>
        </p:nvSpPr>
        <p:spPr>
          <a:xfrm>
            <a:off x="3038471" y="4149805"/>
            <a:ext cx="34194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Grassroots Efforts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BB49F26-4CAC-4479-B388-8AC1DEF4E30D}"/>
              </a:ext>
            </a:extLst>
          </p:cNvPr>
          <p:cNvSpPr txBox="1"/>
          <p:nvPr/>
        </p:nvSpPr>
        <p:spPr>
          <a:xfrm>
            <a:off x="3038471" y="4524971"/>
            <a:ext cx="34194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VA Health Care Watch</a:t>
            </a:r>
          </a:p>
        </p:txBody>
      </p:sp>
    </p:spTree>
    <p:extLst>
      <p:ext uri="{BB962C8B-B14F-4D97-AF65-F5344CB8AC3E}">
        <p14:creationId xmlns:p14="http://schemas.microsoft.com/office/powerpoint/2010/main" val="1194622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MENU  -  Media &amp; Events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5C4E2C5-1322-4E89-B34A-EA6A5F92AAB7}"/>
              </a:ext>
            </a:extLst>
          </p:cNvPr>
          <p:cNvGrpSpPr/>
          <p:nvPr/>
        </p:nvGrpSpPr>
        <p:grpSpPr>
          <a:xfrm>
            <a:off x="215152" y="1455182"/>
            <a:ext cx="2766173" cy="3328043"/>
            <a:chOff x="215152" y="1455182"/>
            <a:chExt cx="2766173" cy="332804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460D3AD-3EA2-4E98-8EE5-4177A6CBCC4D}"/>
                </a:ext>
              </a:extLst>
            </p:cNvPr>
            <p:cNvSpPr txBox="1"/>
            <p:nvPr/>
          </p:nvSpPr>
          <p:spPr>
            <a:xfrm>
              <a:off x="215153" y="1501855"/>
              <a:ext cx="2766172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Find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78CC257-3BBC-4686-BE48-9D3D05FB4481}"/>
                </a:ext>
              </a:extLst>
            </p:cNvPr>
            <p:cNvSpPr txBox="1"/>
            <p:nvPr/>
          </p:nvSpPr>
          <p:spPr>
            <a:xfrm>
              <a:off x="215152" y="1917860"/>
              <a:ext cx="2766171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Join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0F8FC14-8AFB-4240-BE7C-902BBB2CF26E}"/>
                </a:ext>
              </a:extLst>
            </p:cNvPr>
            <p:cNvSpPr txBox="1"/>
            <p:nvPr/>
          </p:nvSpPr>
          <p:spPr>
            <a:xfrm>
              <a:off x="215153" y="2333865"/>
              <a:ext cx="2766170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Assistance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CA2EBCA-8359-41BD-B913-83E0DBEAAFFD}"/>
                </a:ext>
              </a:extLst>
            </p:cNvPr>
            <p:cNvSpPr txBox="1"/>
            <p:nvPr/>
          </p:nvSpPr>
          <p:spPr>
            <a:xfrm>
              <a:off x="215153" y="2749870"/>
              <a:ext cx="2766170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Advocacy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965E2CE-24B6-4930-92BD-C3C5C683F629}"/>
                </a:ext>
              </a:extLst>
            </p:cNvPr>
            <p:cNvSpPr txBox="1"/>
            <p:nvPr/>
          </p:nvSpPr>
          <p:spPr>
            <a:xfrm>
              <a:off x="215152" y="3165875"/>
              <a:ext cx="2766169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Media &amp; Events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BD546B7-F81F-4469-A69C-E9D48B56766A}"/>
                </a:ext>
              </a:extLst>
            </p:cNvPr>
            <p:cNvSpPr txBox="1"/>
            <p:nvPr/>
          </p:nvSpPr>
          <p:spPr>
            <a:xfrm>
              <a:off x="215153" y="3581880"/>
              <a:ext cx="2766168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Community</a:t>
              </a:r>
              <a:endParaRPr lang="en-US" u="sng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57B6F09-B19E-42B7-9D60-275BAA956260}"/>
                </a:ext>
              </a:extLst>
            </p:cNvPr>
            <p:cNvSpPr txBox="1"/>
            <p:nvPr/>
          </p:nvSpPr>
          <p:spPr>
            <a:xfrm>
              <a:off x="215153" y="3997885"/>
              <a:ext cx="2766168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Donate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E748B69-1385-4485-B164-810EED0511E1}"/>
                </a:ext>
              </a:extLst>
            </p:cNvPr>
            <p:cNvSpPr txBox="1"/>
            <p:nvPr/>
          </p:nvSpPr>
          <p:spPr>
            <a:xfrm>
              <a:off x="215153" y="4413893"/>
              <a:ext cx="2766168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Follow Us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791F65CD-F6B2-492B-B764-7EFEF1BC8EB3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1455182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F0AB461-142C-454C-BD7F-B1A6EC2869A7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1800803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BFE6909-13A4-46B1-B955-A419525AAA8B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2213099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9BE208D-74A2-4006-B675-DF9048AB47C9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2625395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0AA30B0-3325-4876-8F05-B9090A4679A1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3037691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66FC9D9-A85E-4548-99BD-2980116354ED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3449987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7568823-9DFA-4E3F-BD5F-54D3121BD4AD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3862283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20EA498-71AE-43BA-BF64-5BEFC71FA5E8}"/>
                </a:ext>
              </a:extLst>
            </p:cNvPr>
            <p:cNvCxnSpPr>
              <a:cxnSpLocks/>
            </p:cNvCxnSpPr>
            <p:nvPr/>
          </p:nvCxnSpPr>
          <p:spPr>
            <a:xfrm>
              <a:off x="272302" y="4274582"/>
              <a:ext cx="2556623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0E066D25-72DA-4A3D-9E0D-1D6F97F537CA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1871187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ABC6CC69-0AB4-4A18-B776-6FC5641BBABE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2287192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0774D967-8789-42A1-9AD8-7B849D9ED4A2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2703197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D6A148E4-BAED-4532-AED2-38D5BD1D4634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3119202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FA1B13EB-1C01-43E8-A5E7-7A6D41E3164B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3535207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7923DDBE-F3EB-4581-AF65-62DF83A0ED49}"/>
                </a:ext>
              </a:extLst>
            </p:cNvPr>
            <p:cNvCxnSpPr>
              <a:cxnSpLocks/>
            </p:cNvCxnSpPr>
            <p:nvPr/>
          </p:nvCxnSpPr>
          <p:spPr>
            <a:xfrm>
              <a:off x="2781300" y="3951212"/>
              <a:ext cx="0" cy="304800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7BE37BF-E3C4-4C63-860B-3576D5B82F6C}"/>
              </a:ext>
            </a:extLst>
          </p:cNvPr>
          <p:cNvGrpSpPr/>
          <p:nvPr/>
        </p:nvGrpSpPr>
        <p:grpSpPr>
          <a:xfrm>
            <a:off x="3038471" y="3149680"/>
            <a:ext cx="3419477" cy="3669110"/>
            <a:chOff x="3038471" y="3425905"/>
            <a:chExt cx="3419477" cy="3669110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C676DDE-70D2-4C2E-B645-10C77E1A22C9}"/>
                </a:ext>
              </a:extLst>
            </p:cNvPr>
            <p:cNvSpPr txBox="1"/>
            <p:nvPr/>
          </p:nvSpPr>
          <p:spPr>
            <a:xfrm>
              <a:off x="3038471" y="3425905"/>
              <a:ext cx="341947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Latest Releases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3A8D8AC-91F1-4882-B934-EFA823C0B87B}"/>
                </a:ext>
              </a:extLst>
            </p:cNvPr>
            <p:cNvSpPr txBox="1"/>
            <p:nvPr/>
          </p:nvSpPr>
          <p:spPr>
            <a:xfrm>
              <a:off x="3038471" y="3792547"/>
              <a:ext cx="341947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Media Room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6EAE5F86-B974-4AFC-B64A-AC2827ECA304}"/>
                </a:ext>
              </a:extLst>
            </p:cNvPr>
            <p:cNvSpPr txBox="1"/>
            <p:nvPr/>
          </p:nvSpPr>
          <p:spPr>
            <a:xfrm>
              <a:off x="3038471" y="4159189"/>
              <a:ext cx="341947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National Convention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4E55FD7-CF71-4B5A-94BB-62B65A03116D}"/>
                </a:ext>
              </a:extLst>
            </p:cNvPr>
            <p:cNvSpPr txBox="1"/>
            <p:nvPr/>
          </p:nvSpPr>
          <p:spPr>
            <a:xfrm>
              <a:off x="3038471" y="4525831"/>
              <a:ext cx="341947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Events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BB49F26-4CAC-4479-B388-8AC1DEF4E30D}"/>
                </a:ext>
              </a:extLst>
            </p:cNvPr>
            <p:cNvSpPr txBox="1"/>
            <p:nvPr/>
          </p:nvSpPr>
          <p:spPr>
            <a:xfrm>
              <a:off x="3038471" y="4892473"/>
              <a:ext cx="341947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The VFW Podcast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AECFD3A7-5AA5-43DC-BFE3-7B71ADD23B5E}"/>
                </a:ext>
              </a:extLst>
            </p:cNvPr>
            <p:cNvSpPr txBox="1"/>
            <p:nvPr/>
          </p:nvSpPr>
          <p:spPr>
            <a:xfrm>
              <a:off x="3038471" y="5259115"/>
              <a:ext cx="341947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VFW Magazine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7204FCA-C092-4EAB-97DD-0D84A9959BCF}"/>
                </a:ext>
              </a:extLst>
            </p:cNvPr>
            <p:cNvSpPr txBox="1"/>
            <p:nvPr/>
          </p:nvSpPr>
          <p:spPr>
            <a:xfrm>
              <a:off x="3038471" y="5625757"/>
              <a:ext cx="341947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Commemorations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4987A35-6D95-4EE1-B5F2-7DD9922BF01A}"/>
                </a:ext>
              </a:extLst>
            </p:cNvPr>
            <p:cNvSpPr txBox="1"/>
            <p:nvPr/>
          </p:nvSpPr>
          <p:spPr>
            <a:xfrm>
              <a:off x="3038471" y="5992399"/>
              <a:ext cx="341947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Checkpoint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0B8D9A2-458D-4A1F-AC5F-4FC1EF818FCF}"/>
                </a:ext>
              </a:extLst>
            </p:cNvPr>
            <p:cNvSpPr txBox="1"/>
            <p:nvPr/>
          </p:nvSpPr>
          <p:spPr>
            <a:xfrm>
              <a:off x="3038471" y="6359041"/>
              <a:ext cx="341947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VFW Post Pride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A181235-AD46-4155-A2D9-78E609EB677A}"/>
                </a:ext>
              </a:extLst>
            </p:cNvPr>
            <p:cNvSpPr txBox="1"/>
            <p:nvPr/>
          </p:nvSpPr>
          <p:spPr>
            <a:xfrm>
              <a:off x="3038471" y="6725683"/>
              <a:ext cx="341947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Chief’s Corner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41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MENU  -  Community</a:t>
            </a:r>
          </a:p>
        </p:txBody>
      </p:sp>
      <p:pic>
        <p:nvPicPr>
          <p:cNvPr id="3" name="Picture 5" descr="A screenshot of a phone&#10;&#10;Description automatically generated">
            <a:extLst>
              <a:ext uri="{FF2B5EF4-FFF2-40B4-BE49-F238E27FC236}">
                <a16:creationId xmlns:a16="http://schemas.microsoft.com/office/drawing/2014/main" id="{DBEC58ED-6E3A-1C34-76E4-3DBDC70AFC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1" y="1236799"/>
            <a:ext cx="4152180" cy="5304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349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285</Words>
  <Application>Microsoft Office PowerPoint</Application>
  <PresentationFormat>On-screen Show (4:3)</PresentationFormat>
  <Paragraphs>152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Custom Design</vt:lpstr>
      <vt:lpstr>PowerPoint Presentation</vt:lpstr>
      <vt:lpstr>PowerPoint Presentation</vt:lpstr>
      <vt:lpstr>  </vt:lpstr>
      <vt:lpstr>MENU  -  Find</vt:lpstr>
      <vt:lpstr>MENU  -  Join</vt:lpstr>
      <vt:lpstr>MENU  -  Assistance</vt:lpstr>
      <vt:lpstr>MENU  -  Advocacy</vt:lpstr>
      <vt:lpstr>MENU  -  Media &amp; Events</vt:lpstr>
      <vt:lpstr>MENU  -  Community</vt:lpstr>
      <vt:lpstr>MENU  -  Donate</vt:lpstr>
      <vt:lpstr>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Monica Levy</dc:creator>
  <cp:keywords>General</cp:keywords>
  <cp:lastModifiedBy>Biehl, Stephen</cp:lastModifiedBy>
  <cp:revision>124</cp:revision>
  <cp:lastPrinted>2020-10-02T15:21:28Z</cp:lastPrinted>
  <dcterms:created xsi:type="dcterms:W3CDTF">2018-09-13T15:53:27Z</dcterms:created>
  <dcterms:modified xsi:type="dcterms:W3CDTF">2023-07-07T02:51:12Z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8fe9606e-740a-4e47-ab24-a7b6b98df45c</vt:lpwstr>
  </property>
  <property fmtid="{D5CDD505-2E9C-101B-9397-08002B2CF9AE}" pid="3" name="SSCClassification">
    <vt:lpwstr>G</vt:lpwstr>
  </property>
  <property fmtid="{D5CDD505-2E9C-101B-9397-08002B2CF9AE}" pid="4" name="SSCVisualMarks">
    <vt:lpwstr>Y</vt:lpwstr>
  </property>
  <property fmtid="{D5CDD505-2E9C-101B-9397-08002B2CF9AE}" pid="5" name="_AdHocReviewCycleID">
    <vt:i4>-2091649581</vt:i4>
  </property>
  <property fmtid="{D5CDD505-2E9C-101B-9397-08002B2CF9AE}" pid="6" name="_NewReviewCycle">
    <vt:lpwstr/>
  </property>
  <property fmtid="{D5CDD505-2E9C-101B-9397-08002B2CF9AE}" pid="7" name="_EmailSubject">
    <vt:lpwstr>[External] </vt:lpwstr>
  </property>
  <property fmtid="{D5CDD505-2E9C-101B-9397-08002B2CF9AE}" pid="8" name="_AuthorEmail">
    <vt:lpwstr>SBiehl@StateStreet.com</vt:lpwstr>
  </property>
  <property fmtid="{D5CDD505-2E9C-101B-9397-08002B2CF9AE}" pid="9" name="_AuthorEmailDisplayName">
    <vt:lpwstr>Biehl, Stephen</vt:lpwstr>
  </property>
</Properties>
</file>