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90" r:id="rId4"/>
    <p:sldId id="286" r:id="rId5"/>
    <p:sldId id="287" r:id="rId6"/>
    <p:sldId id="288" r:id="rId7"/>
    <p:sldId id="291" r:id="rId8"/>
    <p:sldId id="292" r:id="rId9"/>
    <p:sldId id="263" r:id="rId10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551AC4-6E53-0284-9073-313D76EDC752}" v="8" dt="2022-07-08T19:17:34.787"/>
    <p1510:client id="{E3FE736C-B6F2-648F-B63E-C4E79B7A8E07}" v="6" dt="2022-07-08T19:31:00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de7ad86d8740130bea2122473274796934db2ca36696063a8b839bc04a203ae4::" providerId="AD" clId="Web-{E3FE736C-B6F2-648F-B63E-C4E79B7A8E07}"/>
    <pc:docChg chg="modSld">
      <pc:chgData name="Guest User" userId="S::urn:spo:anon#de7ad86d8740130bea2122473274796934db2ca36696063a8b839bc04a203ae4::" providerId="AD" clId="Web-{E3FE736C-B6F2-648F-B63E-C4E79B7A8E07}" dt="2022-07-08T19:30:58.854" v="4" actId="20577"/>
      <pc:docMkLst>
        <pc:docMk/>
      </pc:docMkLst>
      <pc:sldChg chg="modSp">
        <pc:chgData name="Guest User" userId="S::urn:spo:anon#de7ad86d8740130bea2122473274796934db2ca36696063a8b839bc04a203ae4::" providerId="AD" clId="Web-{E3FE736C-B6F2-648F-B63E-C4E79B7A8E07}" dt="2022-07-08T19:30:58.854" v="4" actId="20577"/>
        <pc:sldMkLst>
          <pc:docMk/>
          <pc:sldMk cId="1509127837" sldId="290"/>
        </pc:sldMkLst>
        <pc:spChg chg="mod">
          <ac:chgData name="Guest User" userId="S::urn:spo:anon#de7ad86d8740130bea2122473274796934db2ca36696063a8b839bc04a203ae4::" providerId="AD" clId="Web-{E3FE736C-B6F2-648F-B63E-C4E79B7A8E07}" dt="2022-07-08T19:30:58.854" v="4" actId="20577"/>
          <ac:spMkLst>
            <pc:docMk/>
            <pc:sldMk cId="1509127837" sldId="290"/>
            <ac:spMk id="3" creationId="{11F55159-654E-0C7D-E206-33DCDF5072EE}"/>
          </ac:spMkLst>
        </pc:spChg>
      </pc:sldChg>
    </pc:docChg>
  </pc:docChgLst>
  <pc:docChgLst>
    <pc:chgData name="Guest User" userId="S::urn:spo:anon#de7ad86d8740130bea2122473274796934db2ca36696063a8b839bc04a203ae4::" providerId="AD" clId="Web-{3B551AC4-6E53-0284-9073-313D76EDC752}"/>
    <pc:docChg chg="modSld">
      <pc:chgData name="Guest User" userId="S::urn:spo:anon#de7ad86d8740130bea2122473274796934db2ca36696063a8b839bc04a203ae4::" providerId="AD" clId="Web-{3B551AC4-6E53-0284-9073-313D76EDC752}" dt="2022-07-08T19:17:34.787" v="7" actId="20577"/>
      <pc:docMkLst>
        <pc:docMk/>
      </pc:docMkLst>
      <pc:sldChg chg="modSp">
        <pc:chgData name="Guest User" userId="S::urn:spo:anon#de7ad86d8740130bea2122473274796934db2ca36696063a8b839bc04a203ae4::" providerId="AD" clId="Web-{3B551AC4-6E53-0284-9073-313D76EDC752}" dt="2022-07-08T19:17:34.787" v="7" actId="20577"/>
        <pc:sldMkLst>
          <pc:docMk/>
          <pc:sldMk cId="1509127837" sldId="290"/>
        </pc:sldMkLst>
        <pc:spChg chg="mod">
          <ac:chgData name="Guest User" userId="S::urn:spo:anon#de7ad86d8740130bea2122473274796934db2ca36696063a8b839bc04a203ae4::" providerId="AD" clId="Web-{3B551AC4-6E53-0284-9073-313D76EDC752}" dt="2022-07-08T19:17:34.787" v="7" actId="20577"/>
          <ac:spMkLst>
            <pc:docMk/>
            <pc:sldMk cId="1509127837" sldId="290"/>
            <ac:spMk id="3" creationId="{11F55159-654E-0C7D-E206-33DCDF5072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8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xasvfw.org/status-shee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2994" y="3200999"/>
            <a:ext cx="75610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Sheet Overview</a:t>
            </a:r>
          </a:p>
          <a:p>
            <a:pPr algn="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 Post Report Card”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C47CD8-709B-9F9C-86AF-6F6BCF989612}"/>
              </a:ext>
            </a:extLst>
          </p:cNvPr>
          <p:cNvSpPr txBox="1"/>
          <p:nvPr/>
        </p:nvSpPr>
        <p:spPr>
          <a:xfrm>
            <a:off x="4572000" y="5713896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Greg Brannan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VFW Mentorship Chairman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 Post 12205, Bulverde TX</a:t>
            </a:r>
          </a:p>
        </p:txBody>
      </p:sp>
    </p:spTree>
    <p:extLst>
      <p:ext uri="{BB962C8B-B14F-4D97-AF65-F5344CB8AC3E}">
        <p14:creationId xmlns:p14="http://schemas.microsoft.com/office/powerpoint/2010/main" val="130789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55159-654E-0C7D-E206-33DCDF50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Location</a:t>
            </a:r>
          </a:p>
          <a:p>
            <a:r>
              <a:rPr lang="en-US" dirty="0">
                <a:latin typeface="Arial"/>
                <a:cs typeface="Arial"/>
              </a:rPr>
              <a:t>Navigating through the X’s, P’s and S's on the entries</a:t>
            </a:r>
          </a:p>
          <a:p>
            <a:pPr lvl="1"/>
            <a:r>
              <a:rPr lang="en-US" dirty="0"/>
              <a:t>Membership Goals</a:t>
            </a:r>
          </a:p>
          <a:p>
            <a:pPr lvl="1"/>
            <a:r>
              <a:rPr lang="en-US" dirty="0"/>
              <a:t>Audits</a:t>
            </a:r>
          </a:p>
          <a:p>
            <a:pPr lvl="1"/>
            <a:endParaRPr lang="en-US" dirty="0"/>
          </a:p>
          <a:p>
            <a:r>
              <a:rPr lang="en-US" dirty="0"/>
              <a:t>District Requirements</a:t>
            </a:r>
          </a:p>
          <a:p>
            <a:r>
              <a:rPr lang="en-US" dirty="0"/>
              <a:t>Insurance</a:t>
            </a:r>
          </a:p>
          <a:p>
            <a:r>
              <a:rPr lang="en-US" dirty="0"/>
              <a:t>All State / Community Service</a:t>
            </a:r>
          </a:p>
          <a:p>
            <a:r>
              <a:rPr lang="en-US" dirty="0"/>
              <a:t>VPRs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66FB9E-0E7A-D11C-A489-CC029335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2F6143B-E380-9FD9-569B-D120A46B5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50912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F6B71-D5B0-7962-C31A-4DC5268D3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https://www.texasvfw.org/status-sheets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560" y="-119890"/>
            <a:ext cx="6338048" cy="981732"/>
          </a:xfrm>
        </p:spPr>
        <p:txBody>
          <a:bodyPr/>
          <a:lstStyle/>
          <a:p>
            <a:br>
              <a:rPr lang="en-US" dirty="0"/>
            </a:br>
            <a:br>
              <a:rPr lang="en-US" sz="2800" dirty="0">
                <a:latin typeface="Arial" charset="0"/>
              </a:rPr>
            </a:br>
            <a:r>
              <a:rPr lang="en-US" dirty="0"/>
              <a:t>Location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2DBF33-CB5E-B57A-63A7-88FF4CA0C6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569" y="2163097"/>
            <a:ext cx="3826431" cy="43758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6DA90C-F637-70A6-DEA5-97704431CCB2}"/>
              </a:ext>
            </a:extLst>
          </p:cNvPr>
          <p:cNvSpPr txBox="1"/>
          <p:nvPr/>
        </p:nvSpPr>
        <p:spPr>
          <a:xfrm>
            <a:off x="4916129" y="2241755"/>
            <a:ext cx="4159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Find and click on your District Commander  (click on their picture)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The page currently reflects 2021 Commanders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647A29-6ECE-A5BB-4122-3F69E50B771E}"/>
              </a:ext>
            </a:extLst>
          </p:cNvPr>
          <p:cNvSpPr/>
          <p:nvPr/>
        </p:nvSpPr>
        <p:spPr>
          <a:xfrm>
            <a:off x="904569" y="3234813"/>
            <a:ext cx="894734" cy="103826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4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9902" y="409776"/>
            <a:ext cx="6338048" cy="981732"/>
          </a:xfrm>
        </p:spPr>
        <p:txBody>
          <a:bodyPr/>
          <a:lstStyle/>
          <a:p>
            <a:r>
              <a:rPr lang="en-US" dirty="0"/>
              <a:t>Navigating through the X’s, P’s on blanks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6077EB-EECD-F1C3-B143-A23095AA3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162" y="1391508"/>
            <a:ext cx="7657414" cy="5288738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A5DA071-6AEF-9727-2A4C-47B54DC48187}"/>
              </a:ext>
            </a:extLst>
          </p:cNvPr>
          <p:cNvSpPr/>
          <p:nvPr/>
        </p:nvSpPr>
        <p:spPr>
          <a:xfrm>
            <a:off x="676164" y="1831647"/>
            <a:ext cx="1069800" cy="3325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0260B4-246E-D484-04ED-01DC8305B664}"/>
              </a:ext>
            </a:extLst>
          </p:cNvPr>
          <p:cNvSpPr/>
          <p:nvPr/>
        </p:nvSpPr>
        <p:spPr>
          <a:xfrm>
            <a:off x="1804958" y="1831647"/>
            <a:ext cx="1069800" cy="3325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8FBB3E6-8DB9-A568-EC77-E9FE384FCE1A}"/>
              </a:ext>
            </a:extLst>
          </p:cNvPr>
          <p:cNvSpPr/>
          <p:nvPr/>
        </p:nvSpPr>
        <p:spPr>
          <a:xfrm>
            <a:off x="2874758" y="1831647"/>
            <a:ext cx="778663" cy="332510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027D4C-691F-9150-734A-7B4EA1D2C56D}"/>
              </a:ext>
            </a:extLst>
          </p:cNvPr>
          <p:cNvSpPr/>
          <p:nvPr/>
        </p:nvSpPr>
        <p:spPr>
          <a:xfrm>
            <a:off x="6081988" y="1831647"/>
            <a:ext cx="891121" cy="3325107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0625D6-CF1E-4CBE-DEE8-13474E0D77A9}"/>
              </a:ext>
            </a:extLst>
          </p:cNvPr>
          <p:cNvSpPr/>
          <p:nvPr/>
        </p:nvSpPr>
        <p:spPr>
          <a:xfrm>
            <a:off x="3708565" y="1831647"/>
            <a:ext cx="2373424" cy="332510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E51DAA-7B7C-A823-8104-9BD2DE75DA48}"/>
              </a:ext>
            </a:extLst>
          </p:cNvPr>
          <p:cNvSpPr/>
          <p:nvPr/>
        </p:nvSpPr>
        <p:spPr>
          <a:xfrm>
            <a:off x="6973110" y="1831647"/>
            <a:ext cx="1124492" cy="3325107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042A0939-9B63-F9FF-2FC3-CA98921E789D}"/>
              </a:ext>
            </a:extLst>
          </p:cNvPr>
          <p:cNvSpPr/>
          <p:nvPr/>
        </p:nvSpPr>
        <p:spPr>
          <a:xfrm>
            <a:off x="810548" y="5374618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Find your Post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E3D4B86B-ABBA-30AA-FBDA-6BA4FE86C9D3}"/>
              </a:ext>
            </a:extLst>
          </p:cNvPr>
          <p:cNvSpPr/>
          <p:nvPr/>
        </p:nvSpPr>
        <p:spPr>
          <a:xfrm>
            <a:off x="1856366" y="5369596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Membership Goal for the year 2022-2023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FF2FAC05-F90B-CD36-7502-6EDD7174A2B4}"/>
              </a:ext>
            </a:extLst>
          </p:cNvPr>
          <p:cNvSpPr/>
          <p:nvPr/>
        </p:nvSpPr>
        <p:spPr>
          <a:xfrm>
            <a:off x="2985162" y="5364574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Qrtly</a:t>
            </a:r>
            <a:r>
              <a:rPr lang="en-US" dirty="0">
                <a:solidFill>
                  <a:schemeClr val="bg1"/>
                </a:solidFill>
              </a:rPr>
              <a:t> Audits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Are you current?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68B14C8D-6675-B417-D317-BD4ECC71AF28}"/>
              </a:ext>
            </a:extLst>
          </p:cNvPr>
          <p:cNvSpPr/>
          <p:nvPr/>
        </p:nvSpPr>
        <p:spPr>
          <a:xfrm>
            <a:off x="4435288" y="5364574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Mandatory Items in the SOP</a:t>
            </a: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82FCBEB4-D9CA-3E99-B5B3-8EC6D7A55ABB}"/>
              </a:ext>
            </a:extLst>
          </p:cNvPr>
          <p:cNvSpPr/>
          <p:nvPr/>
        </p:nvSpPr>
        <p:spPr>
          <a:xfrm>
            <a:off x="6154186" y="5364574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Mandatory District Mtg Attendance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B1BA3E94-7559-EA05-00D9-CD42463260CA}"/>
              </a:ext>
            </a:extLst>
          </p:cNvPr>
          <p:cNvSpPr/>
          <p:nvPr/>
        </p:nvSpPr>
        <p:spPr>
          <a:xfrm>
            <a:off x="5761651" y="5369949"/>
            <a:ext cx="1988820" cy="981732"/>
          </a:xfrm>
          <a:prstGeom prst="wedgeRectCallout">
            <a:avLst>
              <a:gd name="adj1" fmla="val 38295"/>
              <a:gd name="adj2" fmla="val -72555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Post Insurance</a:t>
            </a:r>
          </a:p>
        </p:txBody>
      </p:sp>
    </p:spTree>
    <p:extLst>
      <p:ext uri="{BB962C8B-B14F-4D97-AF65-F5344CB8AC3E}">
        <p14:creationId xmlns:p14="http://schemas.microsoft.com/office/powerpoint/2010/main" val="200625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3" grpId="0" animBg="1"/>
      <p:bldP spid="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1" animBg="1"/>
      <p:bldP spid="18" grpId="2" animBg="1"/>
      <p:bldP spid="19" grpId="0" animBg="1"/>
      <p:bldP spid="1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the Status Sheet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6F5632-8AE6-1C7E-48A1-B999779DE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01" y="1434941"/>
            <a:ext cx="8300197" cy="54230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9F172A-AE52-D693-4063-95998F20452D}"/>
              </a:ext>
            </a:extLst>
          </p:cNvPr>
          <p:cNvSpPr/>
          <p:nvPr/>
        </p:nvSpPr>
        <p:spPr>
          <a:xfrm>
            <a:off x="967740" y="2097952"/>
            <a:ext cx="1013460" cy="3325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4BDAC3-5F6A-8B14-0A59-CBEB05116191}"/>
              </a:ext>
            </a:extLst>
          </p:cNvPr>
          <p:cNvSpPr/>
          <p:nvPr/>
        </p:nvSpPr>
        <p:spPr>
          <a:xfrm>
            <a:off x="4836324" y="2097951"/>
            <a:ext cx="3568535" cy="332510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50A494C-8C56-95DC-010B-5CDA6431D7DB}"/>
              </a:ext>
            </a:extLst>
          </p:cNvPr>
          <p:cNvSpPr/>
          <p:nvPr/>
        </p:nvSpPr>
        <p:spPr>
          <a:xfrm>
            <a:off x="5966908" y="5649663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Community Service Data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F91CE4-9728-7D4C-0451-D3B7BAA30A6D}"/>
              </a:ext>
            </a:extLst>
          </p:cNvPr>
          <p:cNvSpPr/>
          <p:nvPr/>
        </p:nvSpPr>
        <p:spPr>
          <a:xfrm>
            <a:off x="1981200" y="2097950"/>
            <a:ext cx="2855124" cy="3325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C0F4601D-53E4-0B6A-D016-98DC86B8D008}"/>
              </a:ext>
            </a:extLst>
          </p:cNvPr>
          <p:cNvSpPr/>
          <p:nvPr/>
        </p:nvSpPr>
        <p:spPr>
          <a:xfrm>
            <a:off x="3108456" y="5649662"/>
            <a:ext cx="1988820" cy="981732"/>
          </a:xfrm>
          <a:prstGeom prst="wedgeRectCallout">
            <a:avLst>
              <a:gd name="adj1" fmla="val -33352"/>
              <a:gd name="adj2" fmla="val -70226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All about the All-State points (Refer to the SOP)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88DCF96-05FA-36DE-A5AF-E1191F0E7CCE}"/>
              </a:ext>
            </a:extLst>
          </p:cNvPr>
          <p:cNvSpPr/>
          <p:nvPr/>
        </p:nvSpPr>
        <p:spPr>
          <a:xfrm>
            <a:off x="912888" y="5649662"/>
            <a:ext cx="1988820" cy="981732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Participation Points for Commanders Programs</a:t>
            </a:r>
          </a:p>
        </p:txBody>
      </p:sp>
    </p:spTree>
    <p:extLst>
      <p:ext uri="{BB962C8B-B14F-4D97-AF65-F5344CB8AC3E}">
        <p14:creationId xmlns:p14="http://schemas.microsoft.com/office/powerpoint/2010/main" val="140417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Navigating the Status Sheet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98AEA9-45F8-104A-1E95-A32CC39F1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17" y="1385635"/>
            <a:ext cx="6782388" cy="475904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B4BDAC3-5F6A-8B14-0A59-CBEB05116191}"/>
              </a:ext>
            </a:extLst>
          </p:cNvPr>
          <p:cNvSpPr/>
          <p:nvPr/>
        </p:nvSpPr>
        <p:spPr>
          <a:xfrm>
            <a:off x="1450739" y="1932845"/>
            <a:ext cx="6222766" cy="421183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50A494C-8C56-95DC-010B-5CDA6431D7DB}"/>
              </a:ext>
            </a:extLst>
          </p:cNvPr>
          <p:cNvSpPr/>
          <p:nvPr/>
        </p:nvSpPr>
        <p:spPr>
          <a:xfrm>
            <a:off x="2380602" y="6271455"/>
            <a:ext cx="5019265" cy="534914"/>
          </a:xfrm>
          <a:prstGeom prst="wedgeRectCallout">
            <a:avLst>
              <a:gd name="adj1" fmla="val -38333"/>
              <a:gd name="adj2" fmla="val -68674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Veterans Participation Reports (4 Mandatory)</a:t>
            </a:r>
          </a:p>
        </p:txBody>
      </p:sp>
    </p:spTree>
    <p:extLst>
      <p:ext uri="{BB962C8B-B14F-4D97-AF65-F5344CB8AC3E}">
        <p14:creationId xmlns:p14="http://schemas.microsoft.com/office/powerpoint/2010/main" val="18254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F696A1-D386-8EFF-8CAC-4F7234A68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Do’s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Don’ts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FBF26F-3A36-3A84-53C4-00CE2D30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7B255E-89F1-1914-01F1-5E34135EE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52" y="134472"/>
            <a:ext cx="6706757" cy="981732"/>
          </a:xfrm>
        </p:spPr>
        <p:txBody>
          <a:bodyPr/>
          <a:lstStyle/>
          <a:p>
            <a:r>
              <a:rPr lang="en-US" dirty="0"/>
              <a:t>Now A Word From Our Stats Guy</a:t>
            </a:r>
          </a:p>
        </p:txBody>
      </p:sp>
    </p:spTree>
    <p:extLst>
      <p:ext uri="{BB962C8B-B14F-4D97-AF65-F5344CB8AC3E}">
        <p14:creationId xmlns:p14="http://schemas.microsoft.com/office/powerpoint/2010/main" val="412807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6353" y="2865299"/>
            <a:ext cx="5585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Contact us with any questions!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C5000-E5A9-513F-4ED7-473628F0AD16}"/>
              </a:ext>
            </a:extLst>
          </p:cNvPr>
          <p:cNvSpPr txBox="1"/>
          <p:nvPr/>
        </p:nvSpPr>
        <p:spPr>
          <a:xfrm>
            <a:off x="4419600" y="5389431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Greg Brannan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Texas VFW Mentorship Chairman</a:t>
            </a:r>
          </a:p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VFW Post 12205, Bulverde TX</a:t>
            </a:r>
          </a:p>
        </p:txBody>
      </p:sp>
    </p:spTree>
    <p:extLst>
      <p:ext uri="{BB962C8B-B14F-4D97-AF65-F5344CB8AC3E}">
        <p14:creationId xmlns:p14="http://schemas.microsoft.com/office/powerpoint/2010/main" val="26718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</TotalTime>
  <Words>179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Agenda</vt:lpstr>
      <vt:lpstr>  Location</vt:lpstr>
      <vt:lpstr>Navigating through the X’s, P’s on blanks </vt:lpstr>
      <vt:lpstr>Navigating the Status Sheet</vt:lpstr>
      <vt:lpstr>Navigating the Status Sheet</vt:lpstr>
      <vt:lpstr>Now A Word From Our Stats Guy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Greg Brannan</cp:lastModifiedBy>
  <cp:revision>18</cp:revision>
  <cp:lastPrinted>2020-10-02T15:21:28Z</cp:lastPrinted>
  <dcterms:created xsi:type="dcterms:W3CDTF">2018-09-13T15:53:27Z</dcterms:created>
  <dcterms:modified xsi:type="dcterms:W3CDTF">2022-07-08T19:31:04Z</dcterms:modified>
</cp:coreProperties>
</file>